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44"/>
  </p:notesMasterIdLst>
  <p:handoutMasterIdLst>
    <p:handoutMasterId r:id="rId45"/>
  </p:handoutMasterIdLst>
  <p:sldIdLst>
    <p:sldId id="345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>
    <p:extLst>
      <p:ext uri="{19B8F6BF-5375-455C-9EA6-DF929625EA0E}">
        <p15:presenceInfo xmlns:p15="http://schemas.microsoft.com/office/powerpoint/2012/main" userId="62eeef3d7da66e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5C5FF"/>
    <a:srgbClr val="FFFF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 autoAdjust="0"/>
    <p:restoredTop sz="83646" autoAdjust="0"/>
  </p:normalViewPr>
  <p:slideViewPr>
    <p:cSldViewPr snapToGrid="0" showGuides="1">
      <p:cViewPr varScale="1">
        <p:scale>
          <a:sx n="91" d="100"/>
          <a:sy n="91" d="100"/>
        </p:scale>
        <p:origin x="12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68" d="100"/>
          <a:sy n="168" d="100"/>
        </p:scale>
        <p:origin x="543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870044-25ED-4E18-901A-C6EB763D6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89518-C443-4D56-AE28-EFD59093B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B52DA-5EBE-4165-AC1A-DBC6F4BC4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9C8A6-40B6-456C-A701-2ABBF283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79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14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21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70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7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40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经过反复训练，宝宝在看到关门、拉窗帘之后就开始打哈欠，然后比较快地睡着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06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大脑中的神经网络是由大量的神经元相互连接而成。电信号在神经元之间传递，从而变成人们的思维。一般认为，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所有的神经功能，都是存储在神经元和它们之间的连接中，学习这个行为，被看作是神经元之间建立新的连接或者调整已有连接的过程。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4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3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63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0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74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59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3DD5BA4-EB39-4204-B78A-8A1CBA10F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4E10C-5835-44E0-9170-E090AE115F22}"/>
              </a:ext>
            </a:extLst>
          </p:cNvPr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1451AC-ED32-4E1D-B9AE-65AEE348573C}"/>
                </a:ext>
              </a:extLst>
            </p:cNvPr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>
                <a:extLst>
                  <a:ext uri="{FF2B5EF4-FFF2-40B4-BE49-F238E27FC236}">
                    <a16:creationId xmlns:a16="http://schemas.microsoft.com/office/drawing/2014/main" id="{C2A2D891-D994-4B2A-ADC5-752BB1D940BC}"/>
                  </a:ext>
                </a:extLst>
              </p:cNvPr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ḻîḑè">
                <a:extLst>
                  <a:ext uri="{FF2B5EF4-FFF2-40B4-BE49-F238E27FC236}">
                    <a16:creationId xmlns:a16="http://schemas.microsoft.com/office/drawing/2014/main" id="{5988883C-2BE9-405D-A778-D104319E18C8}"/>
                  </a:ext>
                </a:extLst>
              </p:cNvPr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ḻïďê">
                <a:extLst>
                  <a:ext uri="{FF2B5EF4-FFF2-40B4-BE49-F238E27FC236}">
                    <a16:creationId xmlns:a16="http://schemas.microsoft.com/office/drawing/2014/main" id="{CCCA5068-A45B-4545-9C5A-451B5A64F3AA}"/>
                  </a:ext>
                </a:extLst>
              </p:cNvPr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şlíḋè">
                <a:extLst>
                  <a:ext uri="{FF2B5EF4-FFF2-40B4-BE49-F238E27FC236}">
                    <a16:creationId xmlns:a16="http://schemas.microsoft.com/office/drawing/2014/main" id="{27146E29-9384-4A9C-8FA0-60343EEF3D8A}"/>
                  </a:ext>
                </a:extLst>
              </p:cNvPr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íďe">
                <a:extLst>
                  <a:ext uri="{FF2B5EF4-FFF2-40B4-BE49-F238E27FC236}">
                    <a16:creationId xmlns:a16="http://schemas.microsoft.com/office/drawing/2014/main" id="{19A4C7AB-7584-4E06-9096-ECD2D5C0FDF7}"/>
                  </a:ext>
                </a:extLst>
              </p:cNvPr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ľîḑe">
                <a:extLst>
                  <a:ext uri="{FF2B5EF4-FFF2-40B4-BE49-F238E27FC236}">
                    <a16:creationId xmlns:a16="http://schemas.microsoft.com/office/drawing/2014/main" id="{357292CA-AAF9-4946-87AE-8A5E709BFC47}"/>
                  </a:ext>
                </a:extLst>
              </p:cNvPr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iḍé">
                <a:extLst>
                  <a:ext uri="{FF2B5EF4-FFF2-40B4-BE49-F238E27FC236}">
                    <a16:creationId xmlns:a16="http://schemas.microsoft.com/office/drawing/2014/main" id="{0DF1B33A-A4CE-403C-9FF7-EDA0F9FE0FE3}"/>
                  </a:ext>
                </a:extLst>
              </p:cNvPr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liďé">
                <a:extLst>
                  <a:ext uri="{FF2B5EF4-FFF2-40B4-BE49-F238E27FC236}">
                    <a16:creationId xmlns:a16="http://schemas.microsoft.com/office/drawing/2014/main" id="{29FD4168-098F-4776-8BB3-C157AA140D70}"/>
                  </a:ext>
                </a:extLst>
              </p:cNvPr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317EE5BD-E397-49E8-A67D-1000D9D842AC}"/>
                  </a:ext>
                </a:extLst>
              </p:cNvPr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ṡ1iďe">
                <a:extLst>
                  <a:ext uri="{FF2B5EF4-FFF2-40B4-BE49-F238E27FC236}">
                    <a16:creationId xmlns:a16="http://schemas.microsoft.com/office/drawing/2014/main" id="{262D40FB-16BB-4284-AFC9-C81F18C5BD60}"/>
                  </a:ext>
                </a:extLst>
              </p:cNvPr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ľïḋé">
                <a:extLst>
                  <a:ext uri="{FF2B5EF4-FFF2-40B4-BE49-F238E27FC236}">
                    <a16:creationId xmlns:a16="http://schemas.microsoft.com/office/drawing/2014/main" id="{4E712710-AF9C-4582-8970-E1AF9A2332C5}"/>
                  </a:ext>
                </a:extLst>
              </p:cNvPr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1ïḓe">
                <a:extLst>
                  <a:ext uri="{FF2B5EF4-FFF2-40B4-BE49-F238E27FC236}">
                    <a16:creationId xmlns:a16="http://schemas.microsoft.com/office/drawing/2014/main" id="{63EE038E-A4BA-4F61-9361-FEA530A9F452}"/>
                  </a:ext>
                </a:extLst>
              </p:cNvPr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ľîḋé">
                <a:extLst>
                  <a:ext uri="{FF2B5EF4-FFF2-40B4-BE49-F238E27FC236}">
                    <a16:creationId xmlns:a16="http://schemas.microsoft.com/office/drawing/2014/main" id="{AF8D45F1-676B-4A01-99BD-8D51D2BAF3D6}"/>
                  </a:ext>
                </a:extLst>
              </p:cNvPr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ṧḷïdè">
                <a:extLst>
                  <a:ext uri="{FF2B5EF4-FFF2-40B4-BE49-F238E27FC236}">
                    <a16:creationId xmlns:a16="http://schemas.microsoft.com/office/drawing/2014/main" id="{E1C4D69B-FBB4-47D2-BD03-AC7C1444A26A}"/>
                  </a:ext>
                </a:extLst>
              </p:cNvPr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ḷîḓe">
                <a:extLst>
                  <a:ext uri="{FF2B5EF4-FFF2-40B4-BE49-F238E27FC236}">
                    <a16:creationId xmlns:a16="http://schemas.microsoft.com/office/drawing/2014/main" id="{78E96D5D-3221-43D0-A0D6-3607C2926725}"/>
                  </a:ext>
                </a:extLst>
              </p:cNvPr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é">
                <a:extLst>
                  <a:ext uri="{FF2B5EF4-FFF2-40B4-BE49-F238E27FC236}">
                    <a16:creationId xmlns:a16="http://schemas.microsoft.com/office/drawing/2014/main" id="{0ED3107C-ACE6-4D50-ADC3-999027E96110}"/>
                  </a:ext>
                </a:extLst>
              </p:cNvPr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ľîḋe">
                <a:extLst>
                  <a:ext uri="{FF2B5EF4-FFF2-40B4-BE49-F238E27FC236}">
                    <a16:creationId xmlns:a16="http://schemas.microsoft.com/office/drawing/2014/main" id="{D435AD35-6A0D-4345-9415-FF0776BFD61A}"/>
                  </a:ext>
                </a:extLst>
              </p:cNvPr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ḻíḍé">
                <a:extLst>
                  <a:ext uri="{FF2B5EF4-FFF2-40B4-BE49-F238E27FC236}">
                    <a16:creationId xmlns:a16="http://schemas.microsoft.com/office/drawing/2014/main" id="{0625285B-8E29-429A-A983-E9F5167DDF09}"/>
                  </a:ext>
                </a:extLst>
              </p:cNvPr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1íde">
                <a:extLst>
                  <a:ext uri="{FF2B5EF4-FFF2-40B4-BE49-F238E27FC236}">
                    <a16:creationId xmlns:a16="http://schemas.microsoft.com/office/drawing/2014/main" id="{0F0F95BD-1608-46EB-86C8-D8A8DF4945DD}"/>
                  </a:ext>
                </a:extLst>
              </p:cNvPr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ḷiḋê">
                <a:extLst>
                  <a:ext uri="{FF2B5EF4-FFF2-40B4-BE49-F238E27FC236}">
                    <a16:creationId xmlns:a16="http://schemas.microsoft.com/office/drawing/2014/main" id="{BB4BC201-820D-44EF-B3D4-D5B6E0085B09}"/>
                  </a:ext>
                </a:extLst>
              </p:cNvPr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1ïḓé">
                <a:extLst>
                  <a:ext uri="{FF2B5EF4-FFF2-40B4-BE49-F238E27FC236}">
                    <a16:creationId xmlns:a16="http://schemas.microsoft.com/office/drawing/2014/main" id="{5FDC32AB-4AB7-42B7-B11F-102DFF6B29C0}"/>
                  </a:ext>
                </a:extLst>
              </p:cNvPr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ṥlïḑê">
                <a:extLst>
                  <a:ext uri="{FF2B5EF4-FFF2-40B4-BE49-F238E27FC236}">
                    <a16:creationId xmlns:a16="http://schemas.microsoft.com/office/drawing/2014/main" id="{C6600A15-9F1F-40DE-9F04-F0F31A9C57F7}"/>
                  </a:ext>
                </a:extLst>
              </p:cNvPr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ļîḋé">
                <a:extLst>
                  <a:ext uri="{FF2B5EF4-FFF2-40B4-BE49-F238E27FC236}">
                    <a16:creationId xmlns:a16="http://schemas.microsoft.com/office/drawing/2014/main" id="{974F8C08-F987-4D49-8EB1-A06FE29DB83D}"/>
                  </a:ext>
                </a:extLst>
              </p:cNvPr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iḋé">
                <a:extLst>
                  <a:ext uri="{FF2B5EF4-FFF2-40B4-BE49-F238E27FC236}">
                    <a16:creationId xmlns:a16="http://schemas.microsoft.com/office/drawing/2014/main" id="{0AC6DBD6-6442-4661-B146-8196CD63975C}"/>
                  </a:ext>
                </a:extLst>
              </p:cNvPr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1ïḑê">
                <a:extLst>
                  <a:ext uri="{FF2B5EF4-FFF2-40B4-BE49-F238E27FC236}">
                    <a16:creationId xmlns:a16="http://schemas.microsoft.com/office/drawing/2014/main" id="{73A6C8BA-8AD9-4540-AA9F-231B74DC0777}"/>
                  </a:ext>
                </a:extLst>
              </p:cNvPr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îḑê">
                <a:extLst>
                  <a:ext uri="{FF2B5EF4-FFF2-40B4-BE49-F238E27FC236}">
                    <a16:creationId xmlns:a16="http://schemas.microsoft.com/office/drawing/2014/main" id="{7C382480-41EF-4EF7-AB6E-4AED395C3EA3}"/>
                  </a:ext>
                </a:extLst>
              </p:cNvPr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ŝḷíḍê">
                <a:extLst>
                  <a:ext uri="{FF2B5EF4-FFF2-40B4-BE49-F238E27FC236}">
                    <a16:creationId xmlns:a16="http://schemas.microsoft.com/office/drawing/2014/main" id="{7D332882-3E1E-4A5B-A428-00AFBD6D7343}"/>
                  </a:ext>
                </a:extLst>
              </p:cNvPr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ľíḍé">
                <a:extLst>
                  <a:ext uri="{FF2B5EF4-FFF2-40B4-BE49-F238E27FC236}">
                    <a16:creationId xmlns:a16="http://schemas.microsoft.com/office/drawing/2014/main" id="{4EC31911-A59A-4F4A-9D34-553079CB472B}"/>
                  </a:ext>
                </a:extLst>
              </p:cNvPr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ḻiḍe">
                <a:extLst>
                  <a:ext uri="{FF2B5EF4-FFF2-40B4-BE49-F238E27FC236}">
                    <a16:creationId xmlns:a16="http://schemas.microsoft.com/office/drawing/2014/main" id="{64E649FB-4ED5-45FD-A0C6-485B8BE24C83}"/>
                  </a:ext>
                </a:extLst>
              </p:cNvPr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şḻíḓe">
                <a:extLst>
                  <a:ext uri="{FF2B5EF4-FFF2-40B4-BE49-F238E27FC236}">
                    <a16:creationId xmlns:a16="http://schemas.microsoft.com/office/drawing/2014/main" id="{19BDEC23-212D-4322-A5C3-0CC27626CF3E}"/>
                  </a:ext>
                </a:extLst>
              </p:cNvPr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S1iḓé">
                <a:extLst>
                  <a:ext uri="{FF2B5EF4-FFF2-40B4-BE49-F238E27FC236}">
                    <a16:creationId xmlns:a16="http://schemas.microsoft.com/office/drawing/2014/main" id="{7AB18821-9DE9-4079-A63D-AD64BC5C23E7}"/>
                  </a:ext>
                </a:extLst>
              </p:cNvPr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ḻîḍé">
                <a:extLst>
                  <a:ext uri="{FF2B5EF4-FFF2-40B4-BE49-F238E27FC236}">
                    <a16:creationId xmlns:a16="http://schemas.microsoft.com/office/drawing/2014/main" id="{67884FF0-BE6B-4D18-8871-C6C9E95C295F}"/>
                  </a:ext>
                </a:extLst>
              </p:cNvPr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ṡḷíḍé">
                <a:extLst>
                  <a:ext uri="{FF2B5EF4-FFF2-40B4-BE49-F238E27FC236}">
                    <a16:creationId xmlns:a16="http://schemas.microsoft.com/office/drawing/2014/main" id="{3C9EAF9D-8B16-4C7A-BBBB-769C55755290}"/>
                  </a:ext>
                </a:extLst>
              </p:cNvPr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ṧlíḍé">
                <a:extLst>
                  <a:ext uri="{FF2B5EF4-FFF2-40B4-BE49-F238E27FC236}">
                    <a16:creationId xmlns:a16="http://schemas.microsoft.com/office/drawing/2014/main" id="{F4AB2DE8-20EC-4594-92D3-CA5695A10390}"/>
                  </a:ext>
                </a:extLst>
              </p:cNvPr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šļïḓé">
                <a:extLst>
                  <a:ext uri="{FF2B5EF4-FFF2-40B4-BE49-F238E27FC236}">
                    <a16:creationId xmlns:a16="http://schemas.microsoft.com/office/drawing/2014/main" id="{5AB17666-C8B9-4C3A-8E9B-73D45D40BDE2}"/>
                  </a:ext>
                </a:extLst>
              </p:cNvPr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îḓè">
                <a:extLst>
                  <a:ext uri="{FF2B5EF4-FFF2-40B4-BE49-F238E27FC236}">
                    <a16:creationId xmlns:a16="http://schemas.microsoft.com/office/drawing/2014/main" id="{1E069E19-6306-49BF-970E-C2464CF51714}"/>
                  </a:ext>
                </a:extLst>
              </p:cNvPr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ṡḷïḍê">
                <a:extLst>
                  <a:ext uri="{FF2B5EF4-FFF2-40B4-BE49-F238E27FC236}">
                    <a16:creationId xmlns:a16="http://schemas.microsoft.com/office/drawing/2014/main" id="{10D11FAC-1070-41FE-8B29-44FE1818EFD2}"/>
                  </a:ext>
                </a:extLst>
              </p:cNvPr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ļíḋe">
                <a:extLst>
                  <a:ext uri="{FF2B5EF4-FFF2-40B4-BE49-F238E27FC236}">
                    <a16:creationId xmlns:a16="http://schemas.microsoft.com/office/drawing/2014/main" id="{D7D59A13-5F6C-4A29-BA42-46AA267D2631}"/>
                  </a:ext>
                </a:extLst>
              </p:cNvPr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ľide">
                <a:extLst>
                  <a:ext uri="{FF2B5EF4-FFF2-40B4-BE49-F238E27FC236}">
                    <a16:creationId xmlns:a16="http://schemas.microsoft.com/office/drawing/2014/main" id="{8D3DB728-D3FD-4DA3-888E-D17BD5198EF8}"/>
                  </a:ext>
                </a:extLst>
              </p:cNvPr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dê">
                <a:extLst>
                  <a:ext uri="{FF2B5EF4-FFF2-40B4-BE49-F238E27FC236}">
                    <a16:creationId xmlns:a16="http://schemas.microsoft.com/office/drawing/2014/main" id="{B27E9A8F-A436-4C7E-9A8C-2365D0EB0C85}"/>
                  </a:ext>
                </a:extLst>
              </p:cNvPr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ḷíḑè">
                <a:extLst>
                  <a:ext uri="{FF2B5EF4-FFF2-40B4-BE49-F238E27FC236}">
                    <a16:creationId xmlns:a16="http://schemas.microsoft.com/office/drawing/2014/main" id="{CDB414FC-16C0-44D5-8D49-A206F5467CBA}"/>
                  </a:ext>
                </a:extLst>
              </p:cNvPr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8F3111-B36F-4FC0-8EDC-B92F7C0238CC}"/>
                </a:ext>
              </a:extLst>
            </p:cNvPr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>
                <a:extLst>
                  <a:ext uri="{FF2B5EF4-FFF2-40B4-BE49-F238E27FC236}">
                    <a16:creationId xmlns:a16="http://schemas.microsoft.com/office/drawing/2014/main" id="{B7E81E25-B7AE-4531-A87E-AED8DDFC55C9}"/>
                  </a:ext>
                </a:extLst>
              </p:cNvPr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lïdê">
                <a:extLst>
                  <a:ext uri="{FF2B5EF4-FFF2-40B4-BE49-F238E27FC236}">
                    <a16:creationId xmlns:a16="http://schemas.microsoft.com/office/drawing/2014/main" id="{8E726C61-BFA6-4DEB-A025-16A34B908257}"/>
                  </a:ext>
                </a:extLst>
              </p:cNvPr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ļíḍê">
                <a:extLst>
                  <a:ext uri="{FF2B5EF4-FFF2-40B4-BE49-F238E27FC236}">
                    <a16:creationId xmlns:a16="http://schemas.microsoft.com/office/drawing/2014/main" id="{619807DB-9C77-4D0D-9D07-2E2C88151A4C}"/>
                  </a:ext>
                </a:extLst>
              </p:cNvPr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iḑe">
                <a:extLst>
                  <a:ext uri="{FF2B5EF4-FFF2-40B4-BE49-F238E27FC236}">
                    <a16:creationId xmlns:a16="http://schemas.microsoft.com/office/drawing/2014/main" id="{99E2FD61-D936-4E67-9A7E-C0ECB844442C}"/>
                  </a:ext>
                </a:extLst>
              </p:cNvPr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iḑê">
                <a:extLst>
                  <a:ext uri="{FF2B5EF4-FFF2-40B4-BE49-F238E27FC236}">
                    <a16:creationId xmlns:a16="http://schemas.microsoft.com/office/drawing/2014/main" id="{8200E2FF-079A-4623-8CDF-6AE7948A610D}"/>
                  </a:ext>
                </a:extLst>
              </p:cNvPr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iḋe">
                <a:extLst>
                  <a:ext uri="{FF2B5EF4-FFF2-40B4-BE49-F238E27FC236}">
                    <a16:creationId xmlns:a16="http://schemas.microsoft.com/office/drawing/2014/main" id="{BEDDD1D7-96BD-4C1A-9A5D-B868B945FCB2}"/>
                  </a:ext>
                </a:extLst>
              </p:cNvPr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1íḋè">
                <a:extLst>
                  <a:ext uri="{FF2B5EF4-FFF2-40B4-BE49-F238E27FC236}">
                    <a16:creationId xmlns:a16="http://schemas.microsoft.com/office/drawing/2014/main" id="{D08B75AE-3E05-4530-952E-4EA5C02491EF}"/>
                  </a:ext>
                </a:extLst>
              </p:cNvPr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líďe">
                <a:extLst>
                  <a:ext uri="{FF2B5EF4-FFF2-40B4-BE49-F238E27FC236}">
                    <a16:creationId xmlns:a16="http://schemas.microsoft.com/office/drawing/2014/main" id="{98EBE66C-0602-4EDC-A017-5823F88DCAE7}"/>
                  </a:ext>
                </a:extLst>
              </p:cNvPr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$ļîďe">
                <a:extLst>
                  <a:ext uri="{FF2B5EF4-FFF2-40B4-BE49-F238E27FC236}">
                    <a16:creationId xmlns:a16="http://schemas.microsoft.com/office/drawing/2014/main" id="{9B1B8DAD-7BAD-4F5F-9499-3D68232950A9}"/>
                  </a:ext>
                </a:extLst>
              </p:cNvPr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îḓè">
                <a:extLst>
                  <a:ext uri="{FF2B5EF4-FFF2-40B4-BE49-F238E27FC236}">
                    <a16:creationId xmlns:a16="http://schemas.microsoft.com/office/drawing/2014/main" id="{6C2E4D85-5503-459F-A3F7-36F51372560F}"/>
                  </a:ext>
                </a:extLst>
              </p:cNvPr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ľíďê">
                <a:extLst>
                  <a:ext uri="{FF2B5EF4-FFF2-40B4-BE49-F238E27FC236}">
                    <a16:creationId xmlns:a16="http://schemas.microsoft.com/office/drawing/2014/main" id="{7EAE270D-A360-4880-8DA7-51FA00E946FC}"/>
                  </a:ext>
                </a:extLst>
              </p:cNvPr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ḷíde">
                <a:extLst>
                  <a:ext uri="{FF2B5EF4-FFF2-40B4-BE49-F238E27FC236}">
                    <a16:creationId xmlns:a16="http://schemas.microsoft.com/office/drawing/2014/main" id="{50BBD9A2-B48D-4F57-B4F4-D9D53B3409CA}"/>
                  </a:ext>
                </a:extLst>
              </p:cNvPr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ḷíḍé">
                <a:extLst>
                  <a:ext uri="{FF2B5EF4-FFF2-40B4-BE49-F238E27FC236}">
                    <a16:creationId xmlns:a16="http://schemas.microsoft.com/office/drawing/2014/main" id="{6B361C17-627E-4B4C-856F-612054E5418A}"/>
                  </a:ext>
                </a:extLst>
              </p:cNvPr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ṡľîdè">
                <a:extLst>
                  <a:ext uri="{FF2B5EF4-FFF2-40B4-BE49-F238E27FC236}">
                    <a16:creationId xmlns:a16="http://schemas.microsoft.com/office/drawing/2014/main" id="{D2E5A10B-4586-4A46-8809-0B418136C2CC}"/>
                  </a:ext>
                </a:extLst>
              </p:cNvPr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lîde">
                <a:extLst>
                  <a:ext uri="{FF2B5EF4-FFF2-40B4-BE49-F238E27FC236}">
                    <a16:creationId xmlns:a16="http://schemas.microsoft.com/office/drawing/2014/main" id="{DE1032F7-7B78-4010-A4A8-3C5689C3FD41}"/>
                  </a:ext>
                </a:extLst>
              </p:cNvPr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ļîḍé">
                <a:extLst>
                  <a:ext uri="{FF2B5EF4-FFF2-40B4-BE49-F238E27FC236}">
                    <a16:creationId xmlns:a16="http://schemas.microsoft.com/office/drawing/2014/main" id="{B262864B-F9CA-46EC-81E9-EA65034A9909}"/>
                  </a:ext>
                </a:extLst>
              </p:cNvPr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ḻíḋè">
                <a:extLst>
                  <a:ext uri="{FF2B5EF4-FFF2-40B4-BE49-F238E27FC236}">
                    <a16:creationId xmlns:a16="http://schemas.microsoft.com/office/drawing/2014/main" id="{5AD10E81-21DD-4478-BBF9-7DCE078E878E}"/>
                  </a:ext>
                </a:extLst>
              </p:cNvPr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1íďé">
                <a:extLst>
                  <a:ext uri="{FF2B5EF4-FFF2-40B4-BE49-F238E27FC236}">
                    <a16:creationId xmlns:a16="http://schemas.microsoft.com/office/drawing/2014/main" id="{582367DA-68AA-4E20-A82E-3D2FC50AC717}"/>
                  </a:ext>
                </a:extLst>
              </p:cNvPr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íḑè">
                <a:extLst>
                  <a:ext uri="{FF2B5EF4-FFF2-40B4-BE49-F238E27FC236}">
                    <a16:creationId xmlns:a16="http://schemas.microsoft.com/office/drawing/2014/main" id="{909C4D1D-BA30-4524-9BFE-59176207CB81}"/>
                  </a:ext>
                </a:extLst>
              </p:cNvPr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ļiďé">
                <a:extLst>
                  <a:ext uri="{FF2B5EF4-FFF2-40B4-BE49-F238E27FC236}">
                    <a16:creationId xmlns:a16="http://schemas.microsoft.com/office/drawing/2014/main" id="{5AA3E82B-08F7-427F-B7E2-BE5071D1BDF9}"/>
                  </a:ext>
                </a:extLst>
              </p:cNvPr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ḍè">
                <a:extLst>
                  <a:ext uri="{FF2B5EF4-FFF2-40B4-BE49-F238E27FC236}">
                    <a16:creationId xmlns:a16="http://schemas.microsoft.com/office/drawing/2014/main" id="{3A66E6C0-3FEA-45A0-84DA-A3CE05F2C618}"/>
                  </a:ext>
                </a:extLst>
              </p:cNvPr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ḻiḍê">
                <a:extLst>
                  <a:ext uri="{FF2B5EF4-FFF2-40B4-BE49-F238E27FC236}">
                    <a16:creationId xmlns:a16="http://schemas.microsoft.com/office/drawing/2014/main" id="{A5117214-71ED-498D-AFF8-ABDA81A3AC72}"/>
                  </a:ext>
                </a:extLst>
              </p:cNvPr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ṣ1iḍé">
                <a:extLst>
                  <a:ext uri="{FF2B5EF4-FFF2-40B4-BE49-F238E27FC236}">
                    <a16:creationId xmlns:a16="http://schemas.microsoft.com/office/drawing/2014/main" id="{C9D65439-B53E-4BFF-B268-C9C03F972BE8}"/>
                  </a:ext>
                </a:extLst>
              </p:cNvPr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ľîḋé">
                <a:extLst>
                  <a:ext uri="{FF2B5EF4-FFF2-40B4-BE49-F238E27FC236}">
                    <a16:creationId xmlns:a16="http://schemas.microsoft.com/office/drawing/2014/main" id="{AFC2ED14-F5AA-40F8-A040-6661C6CD5411}"/>
                  </a:ext>
                </a:extLst>
              </p:cNvPr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ṣ1iḍe">
                <a:extLst>
                  <a:ext uri="{FF2B5EF4-FFF2-40B4-BE49-F238E27FC236}">
                    <a16:creationId xmlns:a16="http://schemas.microsoft.com/office/drawing/2014/main" id="{6ED4BBC0-E44B-46AE-9421-A43CFC6E7501}"/>
                  </a:ext>
                </a:extLst>
              </p:cNvPr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íḑê">
                <a:extLst>
                  <a:ext uri="{FF2B5EF4-FFF2-40B4-BE49-F238E27FC236}">
                    <a16:creationId xmlns:a16="http://schemas.microsoft.com/office/drawing/2014/main" id="{05CBB044-FA1C-48BD-AB18-2CB503606613}"/>
                  </a:ext>
                </a:extLst>
              </p:cNvPr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1îďê">
                <a:extLst>
                  <a:ext uri="{FF2B5EF4-FFF2-40B4-BE49-F238E27FC236}">
                    <a16:creationId xmlns:a16="http://schemas.microsoft.com/office/drawing/2014/main" id="{A4D73FB8-896D-46D2-A0F0-A24C0946AAE9}"/>
                  </a:ext>
                </a:extLst>
              </p:cNvPr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1îḓe">
                <a:extLst>
                  <a:ext uri="{FF2B5EF4-FFF2-40B4-BE49-F238E27FC236}">
                    <a16:creationId xmlns:a16="http://schemas.microsoft.com/office/drawing/2014/main" id="{39C87C6E-ED98-4ABF-A75D-6726EDEDC1CE}"/>
                  </a:ext>
                </a:extLst>
              </p:cNvPr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şḻiḓe">
                <a:extLst>
                  <a:ext uri="{FF2B5EF4-FFF2-40B4-BE49-F238E27FC236}">
                    <a16:creationId xmlns:a16="http://schemas.microsoft.com/office/drawing/2014/main" id="{7C123004-D749-4A75-9EDC-CA25DA79C4FD}"/>
                  </a:ext>
                </a:extLst>
              </p:cNvPr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liḋê">
                <a:extLst>
                  <a:ext uri="{FF2B5EF4-FFF2-40B4-BE49-F238E27FC236}">
                    <a16:creationId xmlns:a16="http://schemas.microsoft.com/office/drawing/2014/main" id="{C1E848E0-FC21-4A0A-89F4-DF486F6E5034}"/>
                  </a:ext>
                </a:extLst>
              </p:cNvPr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ïďè">
                <a:extLst>
                  <a:ext uri="{FF2B5EF4-FFF2-40B4-BE49-F238E27FC236}">
                    <a16:creationId xmlns:a16="http://schemas.microsoft.com/office/drawing/2014/main" id="{1927F256-C6E0-4DC5-B8BC-7D4EA5ED56BA}"/>
                  </a:ext>
                </a:extLst>
              </p:cNvPr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1íḍê">
                <a:extLst>
                  <a:ext uri="{FF2B5EF4-FFF2-40B4-BE49-F238E27FC236}">
                    <a16:creationId xmlns:a16="http://schemas.microsoft.com/office/drawing/2014/main" id="{7392700E-72FA-43E5-B856-DD07F26BF1EC}"/>
                  </a:ext>
                </a:extLst>
              </p:cNvPr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ṥ1îdê">
                <a:extLst>
                  <a:ext uri="{FF2B5EF4-FFF2-40B4-BE49-F238E27FC236}">
                    <a16:creationId xmlns:a16="http://schemas.microsoft.com/office/drawing/2014/main" id="{B31FF8D8-53DA-4F89-BF23-6D381C80027E}"/>
                  </a:ext>
                </a:extLst>
              </p:cNvPr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ṧḻïďé">
                <a:extLst>
                  <a:ext uri="{FF2B5EF4-FFF2-40B4-BE49-F238E27FC236}">
                    <a16:creationId xmlns:a16="http://schemas.microsoft.com/office/drawing/2014/main" id="{B09F8A3C-88B5-4819-8A2F-6D9786527AB7}"/>
                  </a:ext>
                </a:extLst>
              </p:cNvPr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lídè">
                <a:extLst>
                  <a:ext uri="{FF2B5EF4-FFF2-40B4-BE49-F238E27FC236}">
                    <a16:creationId xmlns:a16="http://schemas.microsoft.com/office/drawing/2014/main" id="{9B63C3C8-4AE0-4405-ACE9-01CA4A11816E}"/>
                  </a:ext>
                </a:extLst>
              </p:cNvPr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ḋé">
                <a:extLst>
                  <a:ext uri="{FF2B5EF4-FFF2-40B4-BE49-F238E27FC236}">
                    <a16:creationId xmlns:a16="http://schemas.microsoft.com/office/drawing/2014/main" id="{472C7F56-01D6-42A9-8C6D-DE1F9A7FBB66}"/>
                  </a:ext>
                </a:extLst>
              </p:cNvPr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ṧľîḋè">
                <a:extLst>
                  <a:ext uri="{FF2B5EF4-FFF2-40B4-BE49-F238E27FC236}">
                    <a16:creationId xmlns:a16="http://schemas.microsoft.com/office/drawing/2014/main" id="{76AC9B29-1DFB-4408-930C-050128F5D4FD}"/>
                  </a:ext>
                </a:extLst>
              </p:cNvPr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ḓe">
                <a:extLst>
                  <a:ext uri="{FF2B5EF4-FFF2-40B4-BE49-F238E27FC236}">
                    <a16:creationId xmlns:a16="http://schemas.microsoft.com/office/drawing/2014/main" id="{950B0B74-6989-4CD4-97C3-D8CB942C72C4}"/>
                  </a:ext>
                </a:extLst>
              </p:cNvPr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ṥḻíḑè">
                <a:extLst>
                  <a:ext uri="{FF2B5EF4-FFF2-40B4-BE49-F238E27FC236}">
                    <a16:creationId xmlns:a16="http://schemas.microsoft.com/office/drawing/2014/main" id="{F99C67CB-1EE8-4624-B844-EB2DDF0799E6}"/>
                  </a:ext>
                </a:extLst>
              </p:cNvPr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ľiḓê">
                <a:extLst>
                  <a:ext uri="{FF2B5EF4-FFF2-40B4-BE49-F238E27FC236}">
                    <a16:creationId xmlns:a16="http://schemas.microsoft.com/office/drawing/2014/main" id="{8A38E0D2-C9D5-4DE1-AE73-7E51FCBF13F6}"/>
                  </a:ext>
                </a:extLst>
              </p:cNvPr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ḓê">
                <a:extLst>
                  <a:ext uri="{FF2B5EF4-FFF2-40B4-BE49-F238E27FC236}">
                    <a16:creationId xmlns:a16="http://schemas.microsoft.com/office/drawing/2014/main" id="{190AE5E5-83B1-4888-B025-F475A7F9EAA9}"/>
                  </a:ext>
                </a:extLst>
              </p:cNvPr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şlîḍè">
                <a:extLst>
                  <a:ext uri="{FF2B5EF4-FFF2-40B4-BE49-F238E27FC236}">
                    <a16:creationId xmlns:a16="http://schemas.microsoft.com/office/drawing/2014/main" id="{1D314AFA-24F0-4418-B57F-7984EE2C1E5D}"/>
                  </a:ext>
                </a:extLst>
              </p:cNvPr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ļîďê">
                <a:extLst>
                  <a:ext uri="{FF2B5EF4-FFF2-40B4-BE49-F238E27FC236}">
                    <a16:creationId xmlns:a16="http://schemas.microsoft.com/office/drawing/2014/main" id="{95964BC1-EDD8-4C6B-A8A4-BCD51549F4AD}"/>
                  </a:ext>
                </a:extLst>
              </p:cNvPr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ľïḑé">
                <a:extLst>
                  <a:ext uri="{FF2B5EF4-FFF2-40B4-BE49-F238E27FC236}">
                    <a16:creationId xmlns:a16="http://schemas.microsoft.com/office/drawing/2014/main" id="{D7F49286-CBF8-41C3-B569-45BE31D90595}"/>
                  </a:ext>
                </a:extLst>
              </p:cNvPr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ïḍê">
                <a:extLst>
                  <a:ext uri="{FF2B5EF4-FFF2-40B4-BE49-F238E27FC236}">
                    <a16:creationId xmlns:a16="http://schemas.microsoft.com/office/drawing/2014/main" id="{D74B1558-E4C2-4A51-961C-B0B2050D01E1}"/>
                  </a:ext>
                </a:extLst>
              </p:cNvPr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íḋe">
                <a:extLst>
                  <a:ext uri="{FF2B5EF4-FFF2-40B4-BE49-F238E27FC236}">
                    <a16:creationId xmlns:a16="http://schemas.microsoft.com/office/drawing/2014/main" id="{F531C9B4-9F6F-4D2F-A2BB-37B78A40E143}"/>
                  </a:ext>
                </a:extLst>
              </p:cNvPr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lîḓé">
                <a:extLst>
                  <a:ext uri="{FF2B5EF4-FFF2-40B4-BE49-F238E27FC236}">
                    <a16:creationId xmlns:a16="http://schemas.microsoft.com/office/drawing/2014/main" id="{16B03EE1-7118-4778-B690-5809D06C083F}"/>
                  </a:ext>
                </a:extLst>
              </p:cNvPr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1îḑê">
                <a:extLst>
                  <a:ext uri="{FF2B5EF4-FFF2-40B4-BE49-F238E27FC236}">
                    <a16:creationId xmlns:a16="http://schemas.microsoft.com/office/drawing/2014/main" id="{8002943E-DC56-40A4-99FC-AA3A901F76B1}"/>
                  </a:ext>
                </a:extLst>
              </p:cNvPr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ľîdé">
                <a:extLst>
                  <a:ext uri="{FF2B5EF4-FFF2-40B4-BE49-F238E27FC236}">
                    <a16:creationId xmlns:a16="http://schemas.microsoft.com/office/drawing/2014/main" id="{BA82DD9C-7DFD-48DC-9A24-BA46B82FD344}"/>
                  </a:ext>
                </a:extLst>
              </p:cNvPr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ľîdé">
                <a:extLst>
                  <a:ext uri="{FF2B5EF4-FFF2-40B4-BE49-F238E27FC236}">
                    <a16:creationId xmlns:a16="http://schemas.microsoft.com/office/drawing/2014/main" id="{68A04A8A-2388-4CCF-B455-617ABCDF986E}"/>
                  </a:ext>
                </a:extLst>
              </p:cNvPr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ļíḑè">
                <a:extLst>
                  <a:ext uri="{FF2B5EF4-FFF2-40B4-BE49-F238E27FC236}">
                    <a16:creationId xmlns:a16="http://schemas.microsoft.com/office/drawing/2014/main" id="{49924D84-489C-4463-9732-8D29E6D53278}"/>
                  </a:ext>
                </a:extLst>
              </p:cNvPr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íḍé">
                <a:extLst>
                  <a:ext uri="{FF2B5EF4-FFF2-40B4-BE49-F238E27FC236}">
                    <a16:creationId xmlns:a16="http://schemas.microsoft.com/office/drawing/2014/main" id="{A59A6242-8228-4E8C-9B15-66218668DAED}"/>
                  </a:ext>
                </a:extLst>
              </p:cNvPr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lîde">
                <a:extLst>
                  <a:ext uri="{FF2B5EF4-FFF2-40B4-BE49-F238E27FC236}">
                    <a16:creationId xmlns:a16="http://schemas.microsoft.com/office/drawing/2014/main" id="{6849EFBD-777C-4105-B662-848D6BF47BEC}"/>
                  </a:ext>
                </a:extLst>
              </p:cNvPr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ṧļide">
                <a:extLst>
                  <a:ext uri="{FF2B5EF4-FFF2-40B4-BE49-F238E27FC236}">
                    <a16:creationId xmlns:a16="http://schemas.microsoft.com/office/drawing/2014/main" id="{AE656C30-9641-4271-B496-C46C6F95199B}"/>
                  </a:ext>
                </a:extLst>
              </p:cNvPr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ḻíḓe">
                <a:extLst>
                  <a:ext uri="{FF2B5EF4-FFF2-40B4-BE49-F238E27FC236}">
                    <a16:creationId xmlns:a16="http://schemas.microsoft.com/office/drawing/2014/main" id="{8BAED339-58FD-40F4-95A0-128CA78CF52C}"/>
                  </a:ext>
                </a:extLst>
              </p:cNvPr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ļíḑe">
                <a:extLst>
                  <a:ext uri="{FF2B5EF4-FFF2-40B4-BE49-F238E27FC236}">
                    <a16:creationId xmlns:a16="http://schemas.microsoft.com/office/drawing/2014/main" id="{29C15443-070D-43F7-8B1D-9E490C078990}"/>
                  </a:ext>
                </a:extLst>
              </p:cNvPr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íḓè">
                <a:extLst>
                  <a:ext uri="{FF2B5EF4-FFF2-40B4-BE49-F238E27FC236}">
                    <a16:creationId xmlns:a16="http://schemas.microsoft.com/office/drawing/2014/main" id="{B4045274-10DA-4F21-9700-3973B15A3855}"/>
                  </a:ext>
                </a:extLst>
              </p:cNvPr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ḑè">
                <a:extLst>
                  <a:ext uri="{FF2B5EF4-FFF2-40B4-BE49-F238E27FC236}">
                    <a16:creationId xmlns:a16="http://schemas.microsoft.com/office/drawing/2014/main" id="{BB9F8E61-8B1B-4294-8BB3-D4EA1CC0E990}"/>
                  </a:ext>
                </a:extLst>
              </p:cNvPr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ḷïďé">
                <a:extLst>
                  <a:ext uri="{FF2B5EF4-FFF2-40B4-BE49-F238E27FC236}">
                    <a16:creationId xmlns:a16="http://schemas.microsoft.com/office/drawing/2014/main" id="{A5BAE57E-0482-4E8A-809C-C0A0A1192F28}"/>
                  </a:ext>
                </a:extLst>
              </p:cNvPr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ślïḓè">
                <a:extLst>
                  <a:ext uri="{FF2B5EF4-FFF2-40B4-BE49-F238E27FC236}">
                    <a16:creationId xmlns:a16="http://schemas.microsoft.com/office/drawing/2014/main" id="{2A42BFF3-0453-4964-B5C1-4481A38B5BB7}"/>
                  </a:ext>
                </a:extLst>
              </p:cNvPr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liḓe">
                <a:extLst>
                  <a:ext uri="{FF2B5EF4-FFF2-40B4-BE49-F238E27FC236}">
                    <a16:creationId xmlns:a16="http://schemas.microsoft.com/office/drawing/2014/main" id="{4B0BBBCA-A168-408F-AA00-B9B65EC4ACB8}"/>
                  </a:ext>
                </a:extLst>
              </p:cNvPr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šḻíḋé">
                <a:extLst>
                  <a:ext uri="{FF2B5EF4-FFF2-40B4-BE49-F238E27FC236}">
                    <a16:creationId xmlns:a16="http://schemas.microsoft.com/office/drawing/2014/main" id="{07586F0A-C75A-48E8-ACA0-7F5C382C1CAE}"/>
                  </a:ext>
                </a:extLst>
              </p:cNvPr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liḑè">
                <a:extLst>
                  <a:ext uri="{FF2B5EF4-FFF2-40B4-BE49-F238E27FC236}">
                    <a16:creationId xmlns:a16="http://schemas.microsoft.com/office/drawing/2014/main" id="{166CB932-E7F6-4D04-AEFB-382215D88EE0}"/>
                  </a:ext>
                </a:extLst>
              </p:cNvPr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08AA28-1402-4DA2-9841-4DC85762DFFB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>
            <a:extLst>
              <a:ext uri="{FF2B5EF4-FFF2-40B4-BE49-F238E27FC236}">
                <a16:creationId xmlns:a16="http://schemas.microsoft.com/office/drawing/2014/main" id="{D3DC99E1-D660-44F2-86A5-47694E2F1E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>
            <a:extLst>
              <a:ext uri="{FF2B5EF4-FFF2-40B4-BE49-F238E27FC236}">
                <a16:creationId xmlns:a16="http://schemas.microsoft.com/office/drawing/2014/main" id="{3AD2F258-EF56-42CF-8756-0ECD6E98DD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8CC02C8-2A90-414B-85F4-D0E6D75BF360}"/>
              </a:ext>
            </a:extLst>
          </p:cNvPr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6B6082-688A-4E7F-BE27-44C9A5A08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81AD0219-BA19-4060-A25F-BE6623E4D313}"/>
              </a:ext>
            </a:extLst>
          </p:cNvPr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</a:p>
        </p:txBody>
      </p: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81E9912E-8F2F-4790-8F48-A3669983B6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  <p:extLst>
      <p:ext uri="{BB962C8B-B14F-4D97-AF65-F5344CB8AC3E}">
        <p14:creationId xmlns:p14="http://schemas.microsoft.com/office/powerpoint/2010/main" val="35333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2418E3-90AE-43BF-A10B-BC189BDF46B0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>
              <a:extLst>
                <a:ext uri="{FF2B5EF4-FFF2-40B4-BE49-F238E27FC236}">
                  <a16:creationId xmlns:a16="http://schemas.microsoft.com/office/drawing/2014/main" id="{2B892EE9-FFDB-4643-8C0F-5D2686CABC2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ḻíḍé">
              <a:extLst>
                <a:ext uri="{FF2B5EF4-FFF2-40B4-BE49-F238E27FC236}">
                  <a16:creationId xmlns:a16="http://schemas.microsoft.com/office/drawing/2014/main" id="{ED1526E3-7677-47B3-AFE6-0B33E4FA531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ïḓé">
              <a:extLst>
                <a:ext uri="{FF2B5EF4-FFF2-40B4-BE49-F238E27FC236}">
                  <a16:creationId xmlns:a16="http://schemas.microsoft.com/office/drawing/2014/main" id="{0153E713-418B-4DD8-AE62-D7AE022CE8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288F63C9-7866-4AD6-9D20-761FB6A3BA4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CBDD266E-B9E3-4518-BC06-663B8A4B14C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62FDF345-2740-4D18-B201-90270DDE14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723C742F-60A0-419C-B5CD-C8AE454EAB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E7B53164-D3F8-4014-8C1D-7732CF1FB06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323C6BF8-77A1-41DC-9ACD-C1502733F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>
            <a:extLst>
              <a:ext uri="{FF2B5EF4-FFF2-40B4-BE49-F238E27FC236}">
                <a16:creationId xmlns:a16="http://schemas.microsoft.com/office/drawing/2014/main" id="{A2ECFAA8-206F-4AA0-8305-C520C5D1DE5A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02D58E79-F76E-45E1-B421-D8CC974C829B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E19E2B6D-A785-47BD-B862-B06670927FD3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>
              <a:extLst>
                <a:ext uri="{FF2B5EF4-FFF2-40B4-BE49-F238E27FC236}">
                  <a16:creationId xmlns:a16="http://schemas.microsoft.com/office/drawing/2014/main" id="{CEF25128-4655-449E-B316-1856E167699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šḻíḍé">
              <a:extLst>
                <a:ext uri="{FF2B5EF4-FFF2-40B4-BE49-F238E27FC236}">
                  <a16:creationId xmlns:a16="http://schemas.microsoft.com/office/drawing/2014/main" id="{00B9D041-DE30-4BD5-A2AA-909BD82110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ṥḻïḓé">
              <a:extLst>
                <a:ext uri="{FF2B5EF4-FFF2-40B4-BE49-F238E27FC236}">
                  <a16:creationId xmlns:a16="http://schemas.microsoft.com/office/drawing/2014/main" id="{4BE6B472-4374-4E6A-BBC0-4C63900A668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$ḷíḋè">
              <a:extLst>
                <a:ext uri="{FF2B5EF4-FFF2-40B4-BE49-F238E27FC236}">
                  <a16:creationId xmlns:a16="http://schemas.microsoft.com/office/drawing/2014/main" id="{43559C2C-DC59-40F2-805D-5292ADB6B75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$ḷiḍe">
              <a:extLst>
                <a:ext uri="{FF2B5EF4-FFF2-40B4-BE49-F238E27FC236}">
                  <a16:creationId xmlns:a16="http://schemas.microsoft.com/office/drawing/2014/main" id="{F9F4FA1C-6CAA-4B98-8608-D2F9F924C671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ṡļïdè">
              <a:extLst>
                <a:ext uri="{FF2B5EF4-FFF2-40B4-BE49-F238E27FC236}">
                  <a16:creationId xmlns:a16="http://schemas.microsoft.com/office/drawing/2014/main" id="{A08104C8-DA98-4A93-B610-97649A3C6EB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ŝḻíḓê">
              <a:extLst>
                <a:ext uri="{FF2B5EF4-FFF2-40B4-BE49-F238E27FC236}">
                  <a16:creationId xmlns:a16="http://schemas.microsoft.com/office/drawing/2014/main" id="{01220153-D429-47C5-9403-E793067CEE6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sľîḑê">
              <a:extLst>
                <a:ext uri="{FF2B5EF4-FFF2-40B4-BE49-F238E27FC236}">
                  <a16:creationId xmlns:a16="http://schemas.microsoft.com/office/drawing/2014/main" id="{D3B54AD9-D8BE-4C26-A0B9-909F8FD29A6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1" name="椭圆 360">
            <a:extLst>
              <a:ext uri="{FF2B5EF4-FFF2-40B4-BE49-F238E27FC236}">
                <a16:creationId xmlns:a16="http://schemas.microsoft.com/office/drawing/2014/main" id="{84C3B27C-731D-42A4-9ACD-CF5037CBAF87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>
            <a:extLst>
              <a:ext uri="{FF2B5EF4-FFF2-40B4-BE49-F238E27FC236}">
                <a16:creationId xmlns:a16="http://schemas.microsoft.com/office/drawing/2014/main" id="{8BD139AB-6E69-4566-87E7-FB9388914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32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991BD3E-67BB-4829-85E7-D6E9E18878D3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>
              <a:extLst>
                <a:ext uri="{FF2B5EF4-FFF2-40B4-BE49-F238E27FC236}">
                  <a16:creationId xmlns:a16="http://schemas.microsoft.com/office/drawing/2014/main" id="{737BB387-BCB1-49C0-97EF-03674D646E4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ḻíḍé">
              <a:extLst>
                <a:ext uri="{FF2B5EF4-FFF2-40B4-BE49-F238E27FC236}">
                  <a16:creationId xmlns:a16="http://schemas.microsoft.com/office/drawing/2014/main" id="{BFAB35F3-DFAD-485F-BCEB-B28F03C0B2E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ḻïḓé">
              <a:extLst>
                <a:ext uri="{FF2B5EF4-FFF2-40B4-BE49-F238E27FC236}">
                  <a16:creationId xmlns:a16="http://schemas.microsoft.com/office/drawing/2014/main" id="{C2F31780-1775-4B04-B1F4-F7DB6DF2D1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ḷíḋè">
              <a:extLst>
                <a:ext uri="{FF2B5EF4-FFF2-40B4-BE49-F238E27FC236}">
                  <a16:creationId xmlns:a16="http://schemas.microsoft.com/office/drawing/2014/main" id="{71040F92-8B4A-4B45-91C5-B94081BBE57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ḷiḍe">
              <a:extLst>
                <a:ext uri="{FF2B5EF4-FFF2-40B4-BE49-F238E27FC236}">
                  <a16:creationId xmlns:a16="http://schemas.microsoft.com/office/drawing/2014/main" id="{A005456B-4FDB-400A-BA47-463A5D2AFB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ļïdè">
              <a:extLst>
                <a:ext uri="{FF2B5EF4-FFF2-40B4-BE49-F238E27FC236}">
                  <a16:creationId xmlns:a16="http://schemas.microsoft.com/office/drawing/2014/main" id="{7D10F0F7-9170-41F7-8F68-A9CC630A3A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ḻíḓê">
              <a:extLst>
                <a:ext uri="{FF2B5EF4-FFF2-40B4-BE49-F238E27FC236}">
                  <a16:creationId xmlns:a16="http://schemas.microsoft.com/office/drawing/2014/main" id="{3B105AC1-55B9-493F-B03A-BA92FFC4040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îḑê">
              <a:extLst>
                <a:ext uri="{FF2B5EF4-FFF2-40B4-BE49-F238E27FC236}">
                  <a16:creationId xmlns:a16="http://schemas.microsoft.com/office/drawing/2014/main" id="{D7D61FD1-E278-4E21-A675-134CADBBA8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45FCB2FD-380A-4453-A606-806502470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>
            <a:extLst>
              <a:ext uri="{FF2B5EF4-FFF2-40B4-BE49-F238E27FC236}">
                <a16:creationId xmlns:a16="http://schemas.microsoft.com/office/drawing/2014/main" id="{56ED064B-0301-455B-A676-B845AA0A7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>
            <a:extLst>
              <a:ext uri="{FF2B5EF4-FFF2-40B4-BE49-F238E27FC236}">
                <a16:creationId xmlns:a16="http://schemas.microsoft.com/office/drawing/2014/main" id="{0F2B9BCD-C13B-453B-BE58-277931F29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>
            <a:extLst>
              <a:ext uri="{FF2B5EF4-FFF2-40B4-BE49-F238E27FC236}">
                <a16:creationId xmlns:a16="http://schemas.microsoft.com/office/drawing/2014/main" id="{6B2C8993-ACCE-4097-97E0-B6CE061E14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079ED008-DC4F-4C7D-9796-09E7AFCA0780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344B003-5E03-4834-8E61-65F88EBC5A3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E612BE4-594F-4645-AB1C-1128F5BA5E6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BAFAC900-28FD-49D5-91B4-EA2D4B74851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6FEC6858-D1AA-427F-99AC-20F2A1F861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B11DEFCA-A765-4E3F-8AC6-B95A43D952F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77812D85-3783-4980-AA02-560C67B8C9A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40259058-070C-4556-A23E-9089D814C52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FA6C4463-F474-490F-8F47-D496A78224B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36EF2C54-31E1-4E62-A4F3-45369601934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9085F1FB-EB5A-4465-941C-DF795C2CE4D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4E58E19E-CAFB-4CB1-8EC8-D3C20D51C86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157A7B50-0552-4F91-943F-E1E8ADC2B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669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2238C21-E96A-4553-ABA3-2482620CAEE7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>
              <a:extLst>
                <a:ext uri="{FF2B5EF4-FFF2-40B4-BE49-F238E27FC236}">
                  <a16:creationId xmlns:a16="http://schemas.microsoft.com/office/drawing/2014/main" id="{A19E78AA-9F2F-4B79-BE29-A38A8512C30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ḍé">
              <a:extLst>
                <a:ext uri="{FF2B5EF4-FFF2-40B4-BE49-F238E27FC236}">
                  <a16:creationId xmlns:a16="http://schemas.microsoft.com/office/drawing/2014/main" id="{84ECC6F3-7F0D-4B36-BDC1-BAE24FE3D09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ṥḻïḓé">
              <a:extLst>
                <a:ext uri="{FF2B5EF4-FFF2-40B4-BE49-F238E27FC236}">
                  <a16:creationId xmlns:a16="http://schemas.microsoft.com/office/drawing/2014/main" id="{45BD53DA-0DB2-427C-862C-E110B667273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3446CA9F-999C-4B0C-B7C0-3C828B29476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0C49A28C-B443-4282-9A8A-35338DA2960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1115D4C6-8759-4198-855C-487F5335A9A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6AD242C0-0E82-4B15-85F3-8E306279F58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33952AB9-16E1-4C6C-933C-1E88DA2EE9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8" name="图片占位符 247">
            <a:extLst>
              <a:ext uri="{FF2B5EF4-FFF2-40B4-BE49-F238E27FC236}">
                <a16:creationId xmlns:a16="http://schemas.microsoft.com/office/drawing/2014/main" id="{1B1C9393-CEC8-4FF7-AE63-5E307C9A09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>
            <a:extLst>
              <a:ext uri="{FF2B5EF4-FFF2-40B4-BE49-F238E27FC236}">
                <a16:creationId xmlns:a16="http://schemas.microsoft.com/office/drawing/2014/main" id="{13CE1306-F34A-405C-B0A7-FE7BDC80FD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>
            <a:extLst>
              <a:ext uri="{FF2B5EF4-FFF2-40B4-BE49-F238E27FC236}">
                <a16:creationId xmlns:a16="http://schemas.microsoft.com/office/drawing/2014/main" id="{19AE75E7-1880-42F1-A265-D167DF145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>
            <a:extLst>
              <a:ext uri="{FF2B5EF4-FFF2-40B4-BE49-F238E27FC236}">
                <a16:creationId xmlns:a16="http://schemas.microsoft.com/office/drawing/2014/main" id="{4437A713-926F-42B3-9D4B-126403084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>
            <a:extLst>
              <a:ext uri="{FF2B5EF4-FFF2-40B4-BE49-F238E27FC236}">
                <a16:creationId xmlns:a16="http://schemas.microsoft.com/office/drawing/2014/main" id="{F45FE95D-129A-4D34-A448-EACE36F27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8CA95CB5-3F06-4748-8A63-EC62D7D931B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1DFFE3DD-99D5-4C6E-9C08-7A7BFAC7747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36CCFD2F-082B-4161-A062-FF3AD1C46378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>
              <a:extLst>
                <a:ext uri="{FF2B5EF4-FFF2-40B4-BE49-F238E27FC236}">
                  <a16:creationId xmlns:a16="http://schemas.microsoft.com/office/drawing/2014/main" id="{47FBE879-41E0-4091-8DB1-81F2B6BD351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šḻíḍé">
              <a:extLst>
                <a:ext uri="{FF2B5EF4-FFF2-40B4-BE49-F238E27FC236}">
                  <a16:creationId xmlns:a16="http://schemas.microsoft.com/office/drawing/2014/main" id="{DEF67F45-BA51-4403-B605-4F5384AE9F5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ṥḻïḓé">
              <a:extLst>
                <a:ext uri="{FF2B5EF4-FFF2-40B4-BE49-F238E27FC236}">
                  <a16:creationId xmlns:a16="http://schemas.microsoft.com/office/drawing/2014/main" id="{E191F7A8-4F73-473E-9BBE-3731FD69C7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$ḷíḋè">
              <a:extLst>
                <a:ext uri="{FF2B5EF4-FFF2-40B4-BE49-F238E27FC236}">
                  <a16:creationId xmlns:a16="http://schemas.microsoft.com/office/drawing/2014/main" id="{C8E2B8AD-3C1F-4DAD-B631-CA00B13F675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$ḷiḍe">
              <a:extLst>
                <a:ext uri="{FF2B5EF4-FFF2-40B4-BE49-F238E27FC236}">
                  <a16:creationId xmlns:a16="http://schemas.microsoft.com/office/drawing/2014/main" id="{B3A3BDA3-3EEF-4BDE-84CC-616E9CA7EB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ṡļïdè">
              <a:extLst>
                <a:ext uri="{FF2B5EF4-FFF2-40B4-BE49-F238E27FC236}">
                  <a16:creationId xmlns:a16="http://schemas.microsoft.com/office/drawing/2014/main" id="{15798186-86D4-4105-BBC5-BD8D3580DD5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ŝḻíḓê">
              <a:extLst>
                <a:ext uri="{FF2B5EF4-FFF2-40B4-BE49-F238E27FC236}">
                  <a16:creationId xmlns:a16="http://schemas.microsoft.com/office/drawing/2014/main" id="{F995A327-6B68-48B0-9C43-65191DC5B83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sľîḑê">
              <a:extLst>
                <a:ext uri="{FF2B5EF4-FFF2-40B4-BE49-F238E27FC236}">
                  <a16:creationId xmlns:a16="http://schemas.microsoft.com/office/drawing/2014/main" id="{7FDE15C2-083C-4FE6-AB27-3EFDD6B09B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1" name="椭圆 380">
            <a:extLst>
              <a:ext uri="{FF2B5EF4-FFF2-40B4-BE49-F238E27FC236}">
                <a16:creationId xmlns:a16="http://schemas.microsoft.com/office/drawing/2014/main" id="{144D9A7F-D63A-4E17-8666-772A265E3D3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>
            <a:extLst>
              <a:ext uri="{FF2B5EF4-FFF2-40B4-BE49-F238E27FC236}">
                <a16:creationId xmlns:a16="http://schemas.microsoft.com/office/drawing/2014/main" id="{9199D496-78C7-4E11-BF44-861A6AC3A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50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91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86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92C144-F896-408F-9E4C-6207005F0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>
            <a:extLst>
              <a:ext uri="{FF2B5EF4-FFF2-40B4-BE49-F238E27FC236}">
                <a16:creationId xmlns:a16="http://schemas.microsoft.com/office/drawing/2014/main" id="{4EC0E6CB-8106-4501-8D58-470EE14DA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83B7C2-46A6-4BEB-B5AC-A5E1385D9C2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878760DE-D1D8-41C6-8A23-DC68EAFFC56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F569D03C-5821-4B94-8431-401DA595DF7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4FF4B1F1-92F5-41F8-841F-58DC3DD48FD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4BD1A81A-0D75-477D-8A4A-B652054AEB0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E79DB84B-BBF4-4833-AC09-6CADC8E6CAD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ļïdè">
              <a:extLst>
                <a:ext uri="{FF2B5EF4-FFF2-40B4-BE49-F238E27FC236}">
                  <a16:creationId xmlns:a16="http://schemas.microsoft.com/office/drawing/2014/main" id="{B8A271C9-7459-4BAD-AADA-C2522628FFF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íḓê">
              <a:extLst>
                <a:ext uri="{FF2B5EF4-FFF2-40B4-BE49-F238E27FC236}">
                  <a16:creationId xmlns:a16="http://schemas.microsoft.com/office/drawing/2014/main" id="{55C8CB2E-955E-4AF2-A3FD-EBF163F8241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ľîḑê">
              <a:extLst>
                <a:ext uri="{FF2B5EF4-FFF2-40B4-BE49-F238E27FC236}">
                  <a16:creationId xmlns:a16="http://schemas.microsoft.com/office/drawing/2014/main" id="{097F367B-1F70-420C-805C-7AD610AE534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5" name="图片占位符 124">
            <a:extLst>
              <a:ext uri="{FF2B5EF4-FFF2-40B4-BE49-F238E27FC236}">
                <a16:creationId xmlns:a16="http://schemas.microsoft.com/office/drawing/2014/main" id="{80BFEFC6-E2C1-4DD6-BE09-62D389B614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0A53755-55A2-4E1D-B804-B0D30B97BA7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81F38FCA-1C0E-459B-8357-F54419C17E79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FA3433B-F3E6-4385-B18F-C9D5DA63982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A5417669-9AFE-48F0-A0BD-E8518BBB6FB6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B7330DAC-0EF1-43E8-B1E1-D9C610E3F8C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C3EBF344-A51F-4914-9329-9920AB799E0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8A6E2F59-125A-4898-98C4-8685FA47063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F9D97F71-D35D-4E7F-977D-4A1A52DF6D3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7A86ABD0-C930-44F9-B30F-8BA21EBB9CF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5277F4CE-21DE-4944-B0EC-A4FD9622F7B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44118A47-9949-4AC7-85C2-70458D9605B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A284A802-4B01-4ECA-9B1C-BFB63EDA191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60C89BBD-9E10-4FB1-A5E4-429E78EB2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82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6856" userDrawn="1">
          <p15:clr>
            <a:srgbClr val="FBAE40"/>
          </p15:clr>
        </p15:guide>
        <p15:guide id="4" pos="8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D5C76CF-4CDC-4FD8-A406-830D350F437E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E3882706-BB29-4E07-A145-5DFCBFFC456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AD9AEBDF-50AA-4D63-A14E-DCA4735C40E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EC204F16-5232-4172-974D-62E6186D2E6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$ḷíḋè">
              <a:extLst>
                <a:ext uri="{FF2B5EF4-FFF2-40B4-BE49-F238E27FC236}">
                  <a16:creationId xmlns:a16="http://schemas.microsoft.com/office/drawing/2014/main" id="{AC4E9B26-CB96-4BB8-A683-B753C07C119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ḷiḍe">
              <a:extLst>
                <a:ext uri="{FF2B5EF4-FFF2-40B4-BE49-F238E27FC236}">
                  <a16:creationId xmlns:a16="http://schemas.microsoft.com/office/drawing/2014/main" id="{62854164-A400-44D7-B761-D29DB4C51B46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ṡļïdè">
              <a:extLst>
                <a:ext uri="{FF2B5EF4-FFF2-40B4-BE49-F238E27FC236}">
                  <a16:creationId xmlns:a16="http://schemas.microsoft.com/office/drawing/2014/main" id="{D71DCA37-E7DF-4535-990A-6F6DFE5BA396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ŝḻíḓê">
              <a:extLst>
                <a:ext uri="{FF2B5EF4-FFF2-40B4-BE49-F238E27FC236}">
                  <a16:creationId xmlns:a16="http://schemas.microsoft.com/office/drawing/2014/main" id="{5724839E-6F5D-48A1-8DF6-326528C7BBC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sľîḑê">
              <a:extLst>
                <a:ext uri="{FF2B5EF4-FFF2-40B4-BE49-F238E27FC236}">
                  <a16:creationId xmlns:a16="http://schemas.microsoft.com/office/drawing/2014/main" id="{B378591A-9AE4-4B26-BE7E-585CD910AB1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AA34879-E01F-41E6-8063-BF8956F59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3260EEBE-2FE7-4DB6-A8B8-D2754C3325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FFB2C88-BB5C-4847-85CC-F02F1B8BE46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F8273BDA-C3B7-4CD5-B30F-84054671F1E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2DA841C-B0FC-441D-B6FA-3A76735A235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>
              <a:extLst>
                <a:ext uri="{FF2B5EF4-FFF2-40B4-BE49-F238E27FC236}">
                  <a16:creationId xmlns:a16="http://schemas.microsoft.com/office/drawing/2014/main" id="{58321EF8-4CCC-4EE9-8F7E-019429227CA3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šḻíḍé">
              <a:extLst>
                <a:ext uri="{FF2B5EF4-FFF2-40B4-BE49-F238E27FC236}">
                  <a16:creationId xmlns:a16="http://schemas.microsoft.com/office/drawing/2014/main" id="{36263F3B-D078-4D23-B157-E102609A9DD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ṥḻïḓé">
              <a:extLst>
                <a:ext uri="{FF2B5EF4-FFF2-40B4-BE49-F238E27FC236}">
                  <a16:creationId xmlns:a16="http://schemas.microsoft.com/office/drawing/2014/main" id="{69F05112-281F-497F-AE2F-C0E02BC0D4D1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$ḷíḋè">
              <a:extLst>
                <a:ext uri="{FF2B5EF4-FFF2-40B4-BE49-F238E27FC236}">
                  <a16:creationId xmlns:a16="http://schemas.microsoft.com/office/drawing/2014/main" id="{04E03DD5-9A0D-4AA0-A2F1-11042A9081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$ḷiḍe">
              <a:extLst>
                <a:ext uri="{FF2B5EF4-FFF2-40B4-BE49-F238E27FC236}">
                  <a16:creationId xmlns:a16="http://schemas.microsoft.com/office/drawing/2014/main" id="{4B77F4C5-E3AE-4169-B878-DB12C4676DA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ṡļïdè">
              <a:extLst>
                <a:ext uri="{FF2B5EF4-FFF2-40B4-BE49-F238E27FC236}">
                  <a16:creationId xmlns:a16="http://schemas.microsoft.com/office/drawing/2014/main" id="{D45A3C55-694A-4013-8AC2-95CC4607B7B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ŝḻíḓê">
              <a:extLst>
                <a:ext uri="{FF2B5EF4-FFF2-40B4-BE49-F238E27FC236}">
                  <a16:creationId xmlns:a16="http://schemas.microsoft.com/office/drawing/2014/main" id="{76DDA1F3-1FE3-4894-B220-B479D05C30B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sľîḑê">
              <a:extLst>
                <a:ext uri="{FF2B5EF4-FFF2-40B4-BE49-F238E27FC236}">
                  <a16:creationId xmlns:a16="http://schemas.microsoft.com/office/drawing/2014/main" id="{D6D22BCB-DDCB-4BB2-A677-40B58CFB03E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9" name="椭圆 358">
            <a:extLst>
              <a:ext uri="{FF2B5EF4-FFF2-40B4-BE49-F238E27FC236}">
                <a16:creationId xmlns:a16="http://schemas.microsoft.com/office/drawing/2014/main" id="{0DED06CF-8729-484D-A57D-ABDB2CE2B471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>
            <a:extLst>
              <a:ext uri="{FF2B5EF4-FFF2-40B4-BE49-F238E27FC236}">
                <a16:creationId xmlns:a16="http://schemas.microsoft.com/office/drawing/2014/main" id="{1018FF4D-35C8-42BF-BBB9-05C28B0847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8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D0CD4D-7CB3-4422-A61F-989D7C40ED76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>
              <a:extLst>
                <a:ext uri="{FF2B5EF4-FFF2-40B4-BE49-F238E27FC236}">
                  <a16:creationId xmlns:a16="http://schemas.microsoft.com/office/drawing/2014/main" id="{B16A8DA4-F0AB-4CE1-B842-2A845ACE558F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ḻíḍé">
              <a:extLst>
                <a:ext uri="{FF2B5EF4-FFF2-40B4-BE49-F238E27FC236}">
                  <a16:creationId xmlns:a16="http://schemas.microsoft.com/office/drawing/2014/main" id="{47557DD7-75AC-4164-AA80-13DD4BC67C3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ṥḻïḓé">
              <a:extLst>
                <a:ext uri="{FF2B5EF4-FFF2-40B4-BE49-F238E27FC236}">
                  <a16:creationId xmlns:a16="http://schemas.microsoft.com/office/drawing/2014/main" id="{B92DE3AC-FC3B-4466-AE74-CE413292AD0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íḋè">
              <a:extLst>
                <a:ext uri="{FF2B5EF4-FFF2-40B4-BE49-F238E27FC236}">
                  <a16:creationId xmlns:a16="http://schemas.microsoft.com/office/drawing/2014/main" id="{3CB510D1-98F3-45C4-B84A-6EE3B7E0363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ḷiḍe">
              <a:extLst>
                <a:ext uri="{FF2B5EF4-FFF2-40B4-BE49-F238E27FC236}">
                  <a16:creationId xmlns:a16="http://schemas.microsoft.com/office/drawing/2014/main" id="{5B994F86-3CBE-47A4-A838-7F739CB8258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ṡļïdè">
              <a:extLst>
                <a:ext uri="{FF2B5EF4-FFF2-40B4-BE49-F238E27FC236}">
                  <a16:creationId xmlns:a16="http://schemas.microsoft.com/office/drawing/2014/main" id="{B754AC3A-C994-4AE4-BD3B-1EA10B8023A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00DF682D-4207-4BB5-99C5-00F91E3C37F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63856FA2-6AA1-4491-AA4B-C527877B325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FE8FDFB-689F-45C3-AB73-230F8D7B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>
            <a:extLst>
              <a:ext uri="{FF2B5EF4-FFF2-40B4-BE49-F238E27FC236}">
                <a16:creationId xmlns:a16="http://schemas.microsoft.com/office/drawing/2014/main" id="{94D3B23F-5A5E-4553-88B8-1DA9EE1E956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9C6C8BDF-2D7C-473D-B458-53FCC2B52C1C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5A00397-205D-4024-B3B1-D6D628207BA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>
              <a:extLst>
                <a:ext uri="{FF2B5EF4-FFF2-40B4-BE49-F238E27FC236}">
                  <a16:creationId xmlns:a16="http://schemas.microsoft.com/office/drawing/2014/main" id="{C2AC93F6-7EF1-4C7C-90AF-A2B433CD135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ḻíḍé">
              <a:extLst>
                <a:ext uri="{FF2B5EF4-FFF2-40B4-BE49-F238E27FC236}">
                  <a16:creationId xmlns:a16="http://schemas.microsoft.com/office/drawing/2014/main" id="{2FAD104F-A021-4581-B7EE-1376C48161F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ṥḻïḓé">
              <a:extLst>
                <a:ext uri="{FF2B5EF4-FFF2-40B4-BE49-F238E27FC236}">
                  <a16:creationId xmlns:a16="http://schemas.microsoft.com/office/drawing/2014/main" id="{8EA3C0BA-83C9-406A-85C7-DF222813583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íḋè">
              <a:extLst>
                <a:ext uri="{FF2B5EF4-FFF2-40B4-BE49-F238E27FC236}">
                  <a16:creationId xmlns:a16="http://schemas.microsoft.com/office/drawing/2014/main" id="{D6521A6E-C7B6-4BA5-B4FD-80E746A18AB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ḷiḍe">
              <a:extLst>
                <a:ext uri="{FF2B5EF4-FFF2-40B4-BE49-F238E27FC236}">
                  <a16:creationId xmlns:a16="http://schemas.microsoft.com/office/drawing/2014/main" id="{58D9E513-694A-47F8-B40E-C7926701D4E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ṡļïdè">
              <a:extLst>
                <a:ext uri="{FF2B5EF4-FFF2-40B4-BE49-F238E27FC236}">
                  <a16:creationId xmlns:a16="http://schemas.microsoft.com/office/drawing/2014/main" id="{EBB8A3BD-80BF-46C5-B37E-DC2E53C6EFB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ŝḻíḓê">
              <a:extLst>
                <a:ext uri="{FF2B5EF4-FFF2-40B4-BE49-F238E27FC236}">
                  <a16:creationId xmlns:a16="http://schemas.microsoft.com/office/drawing/2014/main" id="{868C3F70-2BBF-4FF7-9671-551B3758BF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îḑê">
              <a:extLst>
                <a:ext uri="{FF2B5EF4-FFF2-40B4-BE49-F238E27FC236}">
                  <a16:creationId xmlns:a16="http://schemas.microsoft.com/office/drawing/2014/main" id="{0B754972-5CC0-4E71-87F6-0C1E0C7AB2F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6" name="椭圆 375">
            <a:extLst>
              <a:ext uri="{FF2B5EF4-FFF2-40B4-BE49-F238E27FC236}">
                <a16:creationId xmlns:a16="http://schemas.microsoft.com/office/drawing/2014/main" id="{2E18A2F9-FCAD-45DC-873C-B0712829CEED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>
            <a:extLst>
              <a:ext uri="{FF2B5EF4-FFF2-40B4-BE49-F238E27FC236}">
                <a16:creationId xmlns:a16="http://schemas.microsoft.com/office/drawing/2014/main" id="{99939446-2CEA-4BC2-8FE1-8AAC53CF5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>
            <a:extLst>
              <a:ext uri="{FF2B5EF4-FFF2-40B4-BE49-F238E27FC236}">
                <a16:creationId xmlns:a16="http://schemas.microsoft.com/office/drawing/2014/main" id="{98574245-9811-426C-A0BB-6D92400A0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>
            <a:extLst>
              <a:ext uri="{FF2B5EF4-FFF2-40B4-BE49-F238E27FC236}">
                <a16:creationId xmlns:a16="http://schemas.microsoft.com/office/drawing/2014/main" id="{9FE45EFE-7522-4737-A791-DFFCFF7A0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>
            <a:extLst>
              <a:ext uri="{FF2B5EF4-FFF2-40B4-BE49-F238E27FC236}">
                <a16:creationId xmlns:a16="http://schemas.microsoft.com/office/drawing/2014/main" id="{88E73764-5B69-4384-9522-9E44A9150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972942" y="6385246"/>
            <a:ext cx="1419358" cy="37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&lt;#&gt;</a:t>
            </a:r>
            <a:endParaRPr lang="zh-CN" altLang="en-US" dirty="0">
              <a:latin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47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40DF1C-DF51-4150-84E0-55C05E581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DAD3451D-ECED-46FE-A1C6-35B04A31476C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F84D5F3-B086-4437-81F9-90622CE95DA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521C380-E6ED-4446-84F6-129782DD186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>
              <a:extLst>
                <a:ext uri="{FF2B5EF4-FFF2-40B4-BE49-F238E27FC236}">
                  <a16:creationId xmlns:a16="http://schemas.microsoft.com/office/drawing/2014/main" id="{D45A5843-2D74-4E88-9FEB-0517F2C9033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šḻíḍé">
              <a:extLst>
                <a:ext uri="{FF2B5EF4-FFF2-40B4-BE49-F238E27FC236}">
                  <a16:creationId xmlns:a16="http://schemas.microsoft.com/office/drawing/2014/main" id="{6EF99092-5361-471B-BAF9-4A6A55E3EC8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ṥḻïḓé">
              <a:extLst>
                <a:ext uri="{FF2B5EF4-FFF2-40B4-BE49-F238E27FC236}">
                  <a16:creationId xmlns:a16="http://schemas.microsoft.com/office/drawing/2014/main" id="{D6585258-1246-4CB5-951B-258D663DB71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$ḷíḋè">
              <a:extLst>
                <a:ext uri="{FF2B5EF4-FFF2-40B4-BE49-F238E27FC236}">
                  <a16:creationId xmlns:a16="http://schemas.microsoft.com/office/drawing/2014/main" id="{72B3D43F-AC29-449F-B262-39D44FDFE44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$ḷiḍe">
              <a:extLst>
                <a:ext uri="{FF2B5EF4-FFF2-40B4-BE49-F238E27FC236}">
                  <a16:creationId xmlns:a16="http://schemas.microsoft.com/office/drawing/2014/main" id="{5E265AE9-D369-403E-BDDA-1CE4382ACE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ṡļïdè">
              <a:extLst>
                <a:ext uri="{FF2B5EF4-FFF2-40B4-BE49-F238E27FC236}">
                  <a16:creationId xmlns:a16="http://schemas.microsoft.com/office/drawing/2014/main" id="{C596E6BD-7183-4BD0-9B22-07CF422B1D9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ŝḻíḓê">
              <a:extLst>
                <a:ext uri="{FF2B5EF4-FFF2-40B4-BE49-F238E27FC236}">
                  <a16:creationId xmlns:a16="http://schemas.microsoft.com/office/drawing/2014/main" id="{DF682DA0-E333-4797-8930-E5DA6B9E388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ľîḑê">
              <a:extLst>
                <a:ext uri="{FF2B5EF4-FFF2-40B4-BE49-F238E27FC236}">
                  <a16:creationId xmlns:a16="http://schemas.microsoft.com/office/drawing/2014/main" id="{08AE166C-BDFC-42E2-8A96-0E1876079721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2" name="椭圆 361">
            <a:extLst>
              <a:ext uri="{FF2B5EF4-FFF2-40B4-BE49-F238E27FC236}">
                <a16:creationId xmlns:a16="http://schemas.microsoft.com/office/drawing/2014/main" id="{A5984959-EE82-4C96-B37D-D0FA2BFBA7EA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>
            <a:extLst>
              <a:ext uri="{FF2B5EF4-FFF2-40B4-BE49-F238E27FC236}">
                <a16:creationId xmlns:a16="http://schemas.microsoft.com/office/drawing/2014/main" id="{C9929440-E775-4F96-B674-E574CA43C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>
            <a:extLst>
              <a:ext uri="{FF2B5EF4-FFF2-40B4-BE49-F238E27FC236}">
                <a16:creationId xmlns:a16="http://schemas.microsoft.com/office/drawing/2014/main" id="{1291BC66-BF0B-4511-AA5A-69AD0B0D0E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>
            <a:extLst>
              <a:ext uri="{FF2B5EF4-FFF2-40B4-BE49-F238E27FC236}">
                <a16:creationId xmlns:a16="http://schemas.microsoft.com/office/drawing/2014/main" id="{2BDF8F97-240C-478A-A6F3-C3D6278C0B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E047C537-F709-4925-9822-92EA283D85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4993AA73-D4AE-499B-BDAF-4616729ECE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5" name="文本框 24"/>
          <p:cNvSpPr txBox="1"/>
          <p:nvPr userDrawn="1"/>
        </p:nvSpPr>
        <p:spPr>
          <a:xfrm>
            <a:off x="9972942" y="6385246"/>
            <a:ext cx="1419358" cy="37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&lt;#&gt;</a:t>
            </a:r>
            <a:endParaRPr lang="zh-CN" altLang="en-US" dirty="0">
              <a:latin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23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7BC86B-A684-4F9A-B2F5-A3FF539B58D0}"/>
              </a:ext>
            </a:extLst>
          </p:cNvPr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>
              <a:extLst>
                <a:ext uri="{FF2B5EF4-FFF2-40B4-BE49-F238E27FC236}">
                  <a16:creationId xmlns:a16="http://schemas.microsoft.com/office/drawing/2014/main" id="{A8DC4B7E-B4D2-41E9-B335-2338FD12684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ḻíḍé">
              <a:extLst>
                <a:ext uri="{FF2B5EF4-FFF2-40B4-BE49-F238E27FC236}">
                  <a16:creationId xmlns:a16="http://schemas.microsoft.com/office/drawing/2014/main" id="{57123E31-A5F6-47F0-95DC-FBA6DBE8189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ḻïḓé">
              <a:extLst>
                <a:ext uri="{FF2B5EF4-FFF2-40B4-BE49-F238E27FC236}">
                  <a16:creationId xmlns:a16="http://schemas.microsoft.com/office/drawing/2014/main" id="{508E5430-7DAF-4834-9286-F717641FEEE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ḷíḋè">
              <a:extLst>
                <a:ext uri="{FF2B5EF4-FFF2-40B4-BE49-F238E27FC236}">
                  <a16:creationId xmlns:a16="http://schemas.microsoft.com/office/drawing/2014/main" id="{FCADF8A6-F4EF-449C-BA9E-5CDC2D1196F9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ḷiḍe">
              <a:extLst>
                <a:ext uri="{FF2B5EF4-FFF2-40B4-BE49-F238E27FC236}">
                  <a16:creationId xmlns:a16="http://schemas.microsoft.com/office/drawing/2014/main" id="{1EDDEB15-BE80-481C-96D1-C468C976F79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ļïdè">
              <a:extLst>
                <a:ext uri="{FF2B5EF4-FFF2-40B4-BE49-F238E27FC236}">
                  <a16:creationId xmlns:a16="http://schemas.microsoft.com/office/drawing/2014/main" id="{AC92A967-4AB4-4909-9050-9CD7B011D40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ḻíḓê">
              <a:extLst>
                <a:ext uri="{FF2B5EF4-FFF2-40B4-BE49-F238E27FC236}">
                  <a16:creationId xmlns:a16="http://schemas.microsoft.com/office/drawing/2014/main" id="{96448CF7-B9B3-4B6F-9873-86B2DD2B2F0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ľîḑê">
              <a:extLst>
                <a:ext uri="{FF2B5EF4-FFF2-40B4-BE49-F238E27FC236}">
                  <a16:creationId xmlns:a16="http://schemas.microsoft.com/office/drawing/2014/main" id="{665C7F83-6F0E-42AA-A987-BED067545D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34F16DE-DCD9-4DF3-B8C7-49E64C517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6219BBB5-45FC-4F13-A3C8-06948ADAE3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A949EAA1-0264-4CFF-AAC6-D013F17BA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3A8847C-E96C-44F3-82CA-94FACBE5B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36888ED-2BCA-43B2-9E2F-8D2C475D7D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3FA48BC-C53E-4FBD-AD47-B0A1EFC7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C1F8DD-05F5-42C2-9A80-9C8DC0307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>
            <a:extLst>
              <a:ext uri="{FF2B5EF4-FFF2-40B4-BE49-F238E27FC236}">
                <a16:creationId xmlns:a16="http://schemas.microsoft.com/office/drawing/2014/main" id="{1143EF50-B6CF-415B-A429-40881D8C6430}"/>
              </a:ext>
            </a:extLst>
          </p:cNvPr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98963CB2-3E14-4776-9A4A-24EDC0A298E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BE63463-A150-4A68-AD35-BE411C24B6D0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>
              <a:extLst>
                <a:ext uri="{FF2B5EF4-FFF2-40B4-BE49-F238E27FC236}">
                  <a16:creationId xmlns:a16="http://schemas.microsoft.com/office/drawing/2014/main" id="{46EB27E0-C414-4759-8DFC-9EF4C90CCF8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íšḻíḍé">
              <a:extLst>
                <a:ext uri="{FF2B5EF4-FFF2-40B4-BE49-F238E27FC236}">
                  <a16:creationId xmlns:a16="http://schemas.microsoft.com/office/drawing/2014/main" id="{3DAB8143-6E1A-4E7C-A844-A52E494F08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ṥḻïḓé">
              <a:extLst>
                <a:ext uri="{FF2B5EF4-FFF2-40B4-BE49-F238E27FC236}">
                  <a16:creationId xmlns:a16="http://schemas.microsoft.com/office/drawing/2014/main" id="{9F696DBA-B219-4438-AA53-C7962153DE2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$ḷíḋè">
              <a:extLst>
                <a:ext uri="{FF2B5EF4-FFF2-40B4-BE49-F238E27FC236}">
                  <a16:creationId xmlns:a16="http://schemas.microsoft.com/office/drawing/2014/main" id="{E1DD7FDB-A2C0-4919-96B4-B09405AD75C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$ḷiḍe">
              <a:extLst>
                <a:ext uri="{FF2B5EF4-FFF2-40B4-BE49-F238E27FC236}">
                  <a16:creationId xmlns:a16="http://schemas.microsoft.com/office/drawing/2014/main" id="{75DBB4D1-7080-4665-B642-F09D199A5D2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ṡļïdè">
              <a:extLst>
                <a:ext uri="{FF2B5EF4-FFF2-40B4-BE49-F238E27FC236}">
                  <a16:creationId xmlns:a16="http://schemas.microsoft.com/office/drawing/2014/main" id="{9988A9C2-7E16-48CC-9FA4-2C3E077566B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ŝḻíḓê">
              <a:extLst>
                <a:ext uri="{FF2B5EF4-FFF2-40B4-BE49-F238E27FC236}">
                  <a16:creationId xmlns:a16="http://schemas.microsoft.com/office/drawing/2014/main" id="{175CDE8C-447E-4E2F-9EF3-626230245B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sľîḑê">
              <a:extLst>
                <a:ext uri="{FF2B5EF4-FFF2-40B4-BE49-F238E27FC236}">
                  <a16:creationId xmlns:a16="http://schemas.microsoft.com/office/drawing/2014/main" id="{EEEF3937-9CE3-4F98-8A3D-5BAE2BA22674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5" name="椭圆 384">
            <a:extLst>
              <a:ext uri="{FF2B5EF4-FFF2-40B4-BE49-F238E27FC236}">
                <a16:creationId xmlns:a16="http://schemas.microsoft.com/office/drawing/2014/main" id="{C5D7DB56-D2EB-45A3-9D0E-70EFD4C3D820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>
            <a:extLst>
              <a:ext uri="{FF2B5EF4-FFF2-40B4-BE49-F238E27FC236}">
                <a16:creationId xmlns:a16="http://schemas.microsoft.com/office/drawing/2014/main" id="{9B581E40-FEB3-4230-A9DA-56265E8F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9972942" y="6385246"/>
            <a:ext cx="1419358" cy="37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&lt;#&gt;</a:t>
            </a:r>
            <a:endParaRPr lang="zh-CN" altLang="en-US" dirty="0">
              <a:latin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314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2897DB5-C83D-4444-940E-D43091A5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416F631-392C-4C92-A81F-6B4F3CDCF6DE}"/>
              </a:ext>
            </a:extLst>
          </p:cNvPr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E8D43-F599-4C3B-BE36-7D1FD54A752E}"/>
              </a:ext>
            </a:extLst>
          </p:cNvPr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C66369-0AE4-4F8E-A582-F5986555F1A8}"/>
              </a:ext>
            </a:extLst>
          </p:cNvPr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607023D-480A-4C8A-916D-FB9976EA5B38}"/>
              </a:ext>
            </a:extLst>
          </p:cNvPr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A1F42-A240-457E-BD2A-25B0AF003625}"/>
              </a:ext>
            </a:extLst>
          </p:cNvPr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F2F201-D094-4AD7-B469-E9FF90D22317}"/>
              </a:ext>
            </a:extLst>
          </p:cNvPr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8D6585-B629-4D79-9077-B939D2E2C05B}"/>
              </a:ext>
            </a:extLst>
          </p:cNvPr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FF2D6-1167-4ADA-AB9A-9FBA535CCEE9}"/>
              </a:ext>
            </a:extLst>
          </p:cNvPr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730CCE-7F07-4B41-86E1-ED04F5F4E496}"/>
              </a:ext>
            </a:extLst>
          </p:cNvPr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E857B-DEB2-468F-8937-3DC3910A1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4FEE0B-A57F-4B41-98A0-91FFA5827F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AB81AB7-D1E1-421C-85F1-F679DC8652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212CD02-B9D5-4D86-ACF5-9F70E44DCE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71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DA579A8-F4BC-4F12-9B10-E03102B2F10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>
              <a:extLst>
                <a:ext uri="{FF2B5EF4-FFF2-40B4-BE49-F238E27FC236}">
                  <a16:creationId xmlns:a16="http://schemas.microsoft.com/office/drawing/2014/main" id="{DDBF7E08-6C56-4DE6-9961-D2D9B242522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šḻíḍé">
              <a:extLst>
                <a:ext uri="{FF2B5EF4-FFF2-40B4-BE49-F238E27FC236}">
                  <a16:creationId xmlns:a16="http://schemas.microsoft.com/office/drawing/2014/main" id="{EFF6BF7E-7B3B-44CE-84BF-1D8D3D4EB04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ḻïḓé">
              <a:extLst>
                <a:ext uri="{FF2B5EF4-FFF2-40B4-BE49-F238E27FC236}">
                  <a16:creationId xmlns:a16="http://schemas.microsoft.com/office/drawing/2014/main" id="{38BDDA66-1D59-47E5-92FD-BDED457F03D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$ḷíḋè">
              <a:extLst>
                <a:ext uri="{FF2B5EF4-FFF2-40B4-BE49-F238E27FC236}">
                  <a16:creationId xmlns:a16="http://schemas.microsoft.com/office/drawing/2014/main" id="{D2D719C5-E409-4CA4-90A6-D66E2F6D3E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$ḷiḍe">
              <a:extLst>
                <a:ext uri="{FF2B5EF4-FFF2-40B4-BE49-F238E27FC236}">
                  <a16:creationId xmlns:a16="http://schemas.microsoft.com/office/drawing/2014/main" id="{3E2FF3B1-C707-409B-B6CE-CE026904AE4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ṡļïdè">
              <a:extLst>
                <a:ext uri="{FF2B5EF4-FFF2-40B4-BE49-F238E27FC236}">
                  <a16:creationId xmlns:a16="http://schemas.microsoft.com/office/drawing/2014/main" id="{B22B22B4-D76A-47E8-98CA-1D9964A480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ḻíḓê">
              <a:extLst>
                <a:ext uri="{FF2B5EF4-FFF2-40B4-BE49-F238E27FC236}">
                  <a16:creationId xmlns:a16="http://schemas.microsoft.com/office/drawing/2014/main" id="{52B78DFC-771B-4ED6-9152-C6CAB50A7C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ľîḑê">
              <a:extLst>
                <a:ext uri="{FF2B5EF4-FFF2-40B4-BE49-F238E27FC236}">
                  <a16:creationId xmlns:a16="http://schemas.microsoft.com/office/drawing/2014/main" id="{D54BC1A3-4E6B-4478-81D4-9CABE0DEEF1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11A97CD2-57C4-49CF-9958-FEE095E54FBD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63BBD37C-4AA8-454C-B7C8-74B2314BE05A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A42789C4-D058-494B-B300-7BCD4AA463B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>
              <a:extLst>
                <a:ext uri="{FF2B5EF4-FFF2-40B4-BE49-F238E27FC236}">
                  <a16:creationId xmlns:a16="http://schemas.microsoft.com/office/drawing/2014/main" id="{07A26128-4B19-4B21-A497-420CC59146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ḻíḍé">
              <a:extLst>
                <a:ext uri="{FF2B5EF4-FFF2-40B4-BE49-F238E27FC236}">
                  <a16:creationId xmlns:a16="http://schemas.microsoft.com/office/drawing/2014/main" id="{C3A1523B-E3DF-4BEC-8839-F0A5B32B4AC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ṥḻïḓé">
              <a:extLst>
                <a:ext uri="{FF2B5EF4-FFF2-40B4-BE49-F238E27FC236}">
                  <a16:creationId xmlns:a16="http://schemas.microsoft.com/office/drawing/2014/main" id="{6C610D28-C372-4B13-B085-B9CCD828EC1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$ḷíḋè">
              <a:extLst>
                <a:ext uri="{FF2B5EF4-FFF2-40B4-BE49-F238E27FC236}">
                  <a16:creationId xmlns:a16="http://schemas.microsoft.com/office/drawing/2014/main" id="{3133118A-17E5-48F6-8E7A-E3D5CF33EF1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$ḷiḍe">
              <a:extLst>
                <a:ext uri="{FF2B5EF4-FFF2-40B4-BE49-F238E27FC236}">
                  <a16:creationId xmlns:a16="http://schemas.microsoft.com/office/drawing/2014/main" id="{1954A234-3823-4D0D-9778-C072AF85372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ṡļïdè">
              <a:extLst>
                <a:ext uri="{FF2B5EF4-FFF2-40B4-BE49-F238E27FC236}">
                  <a16:creationId xmlns:a16="http://schemas.microsoft.com/office/drawing/2014/main" id="{8C6E5137-0E88-47B0-841C-73887C17562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ŝḻíḓê">
              <a:extLst>
                <a:ext uri="{FF2B5EF4-FFF2-40B4-BE49-F238E27FC236}">
                  <a16:creationId xmlns:a16="http://schemas.microsoft.com/office/drawing/2014/main" id="{2ED8CBF2-F7DF-4559-A540-44F34F9B29E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sľîḑê">
              <a:extLst>
                <a:ext uri="{FF2B5EF4-FFF2-40B4-BE49-F238E27FC236}">
                  <a16:creationId xmlns:a16="http://schemas.microsoft.com/office/drawing/2014/main" id="{4B790121-4234-4479-93EC-78E475483B4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BC288F44-E38B-4BB8-A576-D7843BDA18D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>
            <a:extLst>
              <a:ext uri="{FF2B5EF4-FFF2-40B4-BE49-F238E27FC236}">
                <a16:creationId xmlns:a16="http://schemas.microsoft.com/office/drawing/2014/main" id="{B057B461-BFDC-419B-B641-03C9934A1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014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D482DE6-3489-4907-9FDA-770B51D69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19EEC020-8902-408A-A974-A35D306AA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EA1E82-24B7-4916-8548-7E40650C9D1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5503367D-0C52-4619-9964-D48985C24EE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FF6EFBF8-D00C-4E1B-B468-08CBEE9A875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BF40132F-18C6-4C6A-AA46-B227CBC92AC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DF4C7040-D33F-4165-8F79-589A92422D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4424AB16-D945-4826-B97D-3D42C549FEB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E61CA400-355A-4317-B08E-1CB85707280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8EDFD128-63DF-4288-9683-84A925DC4E0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AB0477E9-BD9E-4246-A132-D5F20630939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D1CFD2F0-0693-4B13-98F7-081A185F9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DEB77718-AD3A-406D-8C3B-D540E7062A2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10158A2-3A34-4A1D-90A2-E5A46CBB02BD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690D2E7C-1FCF-4D6E-9437-A6F3A3AE6358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818FBF-1765-4D66-A5E9-236866CC127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177D50D2-8940-4EE1-AC67-E08E990A9AEE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E3A645A-25F0-4F8C-AB45-3B0DBA8E44D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27D80C56-CBDC-4797-8BD8-A1AA992B97C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405223AB-E4EF-483E-808D-4C16662F59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5B412A83-390F-4349-B16C-897209ABF61D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F710789F-6A9E-4C9B-80B8-C6B70CB66EC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254BEA57-590C-4A8F-823F-BD2366783D1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441438F4-2FE7-426C-8D53-8178A3FD50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5A7D7659-6808-49DE-9601-FB95575A5EE5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0BBF300-7D51-459A-BA7E-E779BAB95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785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F540BDE6-E5D0-4250-83C1-4140808E22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DA9FEB-E3F4-46A3-9929-6B2BA9D7EC04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1195D9FD-891B-44F1-B20E-67ECB2BC4A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425BBE86-BB0C-42B5-A522-8C3AF34CCF4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C47C1DE8-FADA-49AD-815D-FF026D28EFF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71C8337C-D53C-4627-8A03-10D937D64F2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BBD11B76-CC46-455E-AEA5-6CD3272DDF2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C01B95BB-B68D-4F16-BB5C-7A03B6CE20F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279B8CD3-B1A6-49F2-BD1A-4E8EAA03E0F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943E8A3F-8C45-487B-BF65-BD343376856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51735B88-50CB-47CD-A49E-4D89D986D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>
            <a:extLst>
              <a:ext uri="{FF2B5EF4-FFF2-40B4-BE49-F238E27FC236}">
                <a16:creationId xmlns:a16="http://schemas.microsoft.com/office/drawing/2014/main" id="{5F1639E9-7C97-4EE6-A573-200FBA5B520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872F3912-ABA9-48FB-8699-28B0E67EA9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68A7A73-5ABC-4313-8567-38752A2E4A2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6301E0BA-FC37-4122-8ED5-B7BF8F4FC18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23F99EF-5799-4AAC-AC50-4FC7575DFCE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CF0F63AB-9F2D-44C5-AE59-F189C105D2B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714C91D0-66BA-4042-B134-D4ED725881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4D3C7803-433B-488D-B30D-26009671D2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6048D35D-8237-4961-8668-704B168E15A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ED6DF677-33B1-4EFC-8240-71BB71B67D0E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73425A2F-6A40-4B5F-B5E9-388538FB7F2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C37B34DD-12DB-445F-8E1A-DCF3499ECC5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6CB49CE-AB35-44EC-A55F-EB60B4BFE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564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EDB1B9-A854-4203-B77F-B61D463DBB1B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35DD738A-7624-4463-B38A-258A2719E2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BF44F3D1-94C5-40DA-A758-3F5925E6383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6F584386-AD1B-4957-9276-0969EC306FA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651348A-9E4F-40B6-89B9-5BCD7A447BE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90414720-4042-48E8-9DD7-46B2C791471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7916F5F1-E3AE-42D4-A813-3742FC77CACB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6012D1CC-FD09-488B-B770-858C319C289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7BEBA14A-4678-4359-8335-E2EE1BEA54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4" name="图片 123">
            <a:extLst>
              <a:ext uri="{FF2B5EF4-FFF2-40B4-BE49-F238E27FC236}">
                <a16:creationId xmlns:a16="http://schemas.microsoft.com/office/drawing/2014/main" id="{BA370D12-EC88-4CFC-9102-DB908E82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>
            <a:extLst>
              <a:ext uri="{FF2B5EF4-FFF2-40B4-BE49-F238E27FC236}">
                <a16:creationId xmlns:a16="http://schemas.microsoft.com/office/drawing/2014/main" id="{42DB3125-7314-4156-9D74-A41A6FD85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035BB5F-8020-463D-AFA2-44CE626330C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1C5BA3E7-496D-4EFC-852D-B973DAEFDB6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614F05B-B81D-4E5F-BAFA-BF4E3B66839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>
              <a:extLst>
                <a:ext uri="{FF2B5EF4-FFF2-40B4-BE49-F238E27FC236}">
                  <a16:creationId xmlns:a16="http://schemas.microsoft.com/office/drawing/2014/main" id="{1DC1DADC-46E0-41DD-A66E-EE95836D25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íšḻíḍé">
              <a:extLst>
                <a:ext uri="{FF2B5EF4-FFF2-40B4-BE49-F238E27FC236}">
                  <a16:creationId xmlns:a16="http://schemas.microsoft.com/office/drawing/2014/main" id="{B388DAA0-B70F-4C44-A053-9005D516763A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ḻïḓé">
              <a:extLst>
                <a:ext uri="{FF2B5EF4-FFF2-40B4-BE49-F238E27FC236}">
                  <a16:creationId xmlns:a16="http://schemas.microsoft.com/office/drawing/2014/main" id="{3DB94F85-37E8-4506-AFE0-EC5B80B5D4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$ḷíḋè">
              <a:extLst>
                <a:ext uri="{FF2B5EF4-FFF2-40B4-BE49-F238E27FC236}">
                  <a16:creationId xmlns:a16="http://schemas.microsoft.com/office/drawing/2014/main" id="{FC8B828A-3469-42D8-952A-66FC5CCC34E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$ḷiḍe">
              <a:extLst>
                <a:ext uri="{FF2B5EF4-FFF2-40B4-BE49-F238E27FC236}">
                  <a16:creationId xmlns:a16="http://schemas.microsoft.com/office/drawing/2014/main" id="{CD01555A-E3E2-480E-AB04-402932DB9F7E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ṡļïdè">
              <a:extLst>
                <a:ext uri="{FF2B5EF4-FFF2-40B4-BE49-F238E27FC236}">
                  <a16:creationId xmlns:a16="http://schemas.microsoft.com/office/drawing/2014/main" id="{D555D095-146B-4A3C-BDBE-DCB084F3855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ŝḻíḓê">
              <a:extLst>
                <a:ext uri="{FF2B5EF4-FFF2-40B4-BE49-F238E27FC236}">
                  <a16:creationId xmlns:a16="http://schemas.microsoft.com/office/drawing/2014/main" id="{9013C83C-43D9-4C7B-87D9-27E60034399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isľîḑê">
              <a:extLst>
                <a:ext uri="{FF2B5EF4-FFF2-40B4-BE49-F238E27FC236}">
                  <a16:creationId xmlns:a16="http://schemas.microsoft.com/office/drawing/2014/main" id="{6E5E5F79-2674-44C6-837E-9903BB542F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4" name="椭圆 353">
            <a:extLst>
              <a:ext uri="{FF2B5EF4-FFF2-40B4-BE49-F238E27FC236}">
                <a16:creationId xmlns:a16="http://schemas.microsoft.com/office/drawing/2014/main" id="{6FD8E487-B46D-44FA-B429-69A86521509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>
            <a:extLst>
              <a:ext uri="{FF2B5EF4-FFF2-40B4-BE49-F238E27FC236}">
                <a16:creationId xmlns:a16="http://schemas.microsoft.com/office/drawing/2014/main" id="{B7BC2190-A745-4431-92FD-ECBCE4BC6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974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A9CAC4A-865E-49E3-8731-FCABCC67D6B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6D0E3A22-DF41-49B9-BDC7-6AEAE277729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D2502648-AA34-4D64-9E31-2927043C574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F5C42EC3-F124-46E3-802C-283810436846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127877A-C948-4605-AC7A-6394FDC2874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D9BDE8C1-4B90-4166-81BB-04EBE9EF4D98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CA8027DB-98A9-4909-8032-7BCDF8D904A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F6839995-F008-484C-8BC3-91C01EFF9F5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B00D56CC-10C2-40DF-8498-36360BA8729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4D1203-8E71-42D8-ADE3-A64DC13C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EB2C21-849F-4F0B-803B-7AC4ABD5DBD1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40EFFF-5E1E-49DF-B137-28242E9D16B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42CE9E-876D-4052-97ED-AB8CC183D2D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>
              <a:extLst>
                <a:ext uri="{FF2B5EF4-FFF2-40B4-BE49-F238E27FC236}">
                  <a16:creationId xmlns:a16="http://schemas.microsoft.com/office/drawing/2014/main" id="{228D3189-D8DA-4DC5-8731-93349BE92B5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íḍé">
              <a:extLst>
                <a:ext uri="{FF2B5EF4-FFF2-40B4-BE49-F238E27FC236}">
                  <a16:creationId xmlns:a16="http://schemas.microsoft.com/office/drawing/2014/main" id="{3725DDB3-E5B7-4A23-A1D5-30D8D6ADB40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ïḓé">
              <a:extLst>
                <a:ext uri="{FF2B5EF4-FFF2-40B4-BE49-F238E27FC236}">
                  <a16:creationId xmlns:a16="http://schemas.microsoft.com/office/drawing/2014/main" id="{33785B02-E6CA-41E7-8B7F-EA502F9E91C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íḋè">
              <a:extLst>
                <a:ext uri="{FF2B5EF4-FFF2-40B4-BE49-F238E27FC236}">
                  <a16:creationId xmlns:a16="http://schemas.microsoft.com/office/drawing/2014/main" id="{57EBE7AC-411D-402D-9A9A-55B2BFC58C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iḍe">
              <a:extLst>
                <a:ext uri="{FF2B5EF4-FFF2-40B4-BE49-F238E27FC236}">
                  <a16:creationId xmlns:a16="http://schemas.microsoft.com/office/drawing/2014/main" id="{AF26F0D0-0E60-41C6-8192-45CE0DE76B1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ļïdè">
              <a:extLst>
                <a:ext uri="{FF2B5EF4-FFF2-40B4-BE49-F238E27FC236}">
                  <a16:creationId xmlns:a16="http://schemas.microsoft.com/office/drawing/2014/main" id="{ED54000E-F8F8-4E48-88FE-D68E9701DFB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>
              <a:extLst>
                <a:ext uri="{FF2B5EF4-FFF2-40B4-BE49-F238E27FC236}">
                  <a16:creationId xmlns:a16="http://schemas.microsoft.com/office/drawing/2014/main" id="{3519DFED-4A2B-42AD-AB2C-01E9C8A44A9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ľîḑê">
              <a:extLst>
                <a:ext uri="{FF2B5EF4-FFF2-40B4-BE49-F238E27FC236}">
                  <a16:creationId xmlns:a16="http://schemas.microsoft.com/office/drawing/2014/main" id="{E527C414-F980-4E3F-AC95-B9D4B48DFAC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C54E03BE-357F-42C6-9923-09956954CF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>
            <a:extLst>
              <a:ext uri="{FF2B5EF4-FFF2-40B4-BE49-F238E27FC236}">
                <a16:creationId xmlns:a16="http://schemas.microsoft.com/office/drawing/2014/main" id="{E09EA8D3-74EF-4CFC-9A60-38BF481F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FA14D2-01F1-4DF0-B2A6-BFF2575C48A2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614E7815-EC78-4907-8A87-DCDE0DC90BF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BD0E37F9-4D3D-4967-9E1C-C1D0C121C38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9CAD6A8C-6119-4636-AB27-F8E58BA2C5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5507A9F1-086B-4E13-9F9B-F56CB078D8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D4AB0866-5F48-44D5-A280-22C21F085AA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D9733264-9E45-4165-9896-BFB177D56F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C7EC23A6-AB6C-43F9-B691-7291471B871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F0B1D1A0-9307-4007-BBE3-B7E771116B0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F06922-CB66-4BB7-896A-8D2C2B2251EF}"/>
              </a:ext>
            </a:extLst>
          </p:cNvPr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2B92018-95E0-4552-93E5-22F167C0235D}"/>
                </a:ext>
              </a:extLst>
            </p:cNvPr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D6ACA3-8385-4BF7-AA4C-AC7A70901023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6850AA-92AC-40DA-996D-814B38D999DD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1531BF-7A9A-4F92-8DE9-424EC0ED5611}"/>
              </a:ext>
            </a:extLst>
          </p:cNvPr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244897-C360-48EC-8F3C-A23B73990BBC}"/>
                </a:ext>
              </a:extLst>
            </p:cNvPr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63C52B-A9FA-46B0-9BFA-5AB9EA5C6801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3585078-156E-43B4-9EC2-438E9F02073F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876FA53-4A7A-4FC7-8EEB-60DA5B97336F}"/>
              </a:ext>
            </a:extLst>
          </p:cNvPr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406E35-A419-4856-9DCB-5D3A126944FC}"/>
                </a:ext>
              </a:extLst>
            </p:cNvPr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DD0141-A5C0-4BC5-A759-896F71BEF2F0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3B1A69-4248-4082-B253-01A9E418F787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6" name="页脚占位符 4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7" name="灯片编号占位符 4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833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E687-6FF3-497E-8D2B-0726366B5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FB1F-A3CF-4CA9-A9EF-0C48F4A86958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EE827E-265E-4523-9A1B-2462FC7787A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>
            <a:extLst>
              <a:ext uri="{FF2B5EF4-FFF2-40B4-BE49-F238E27FC236}">
                <a16:creationId xmlns:a16="http://schemas.microsoft.com/office/drawing/2014/main" id="{84E4C8C5-8729-407F-88E4-E64D9E5A8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719032-0D1F-4457-A6F4-CD326AC586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857CB-1D67-40E0-9A56-A3291BF50DA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>
              <a:extLst>
                <a:ext uri="{FF2B5EF4-FFF2-40B4-BE49-F238E27FC236}">
                  <a16:creationId xmlns:a16="http://schemas.microsoft.com/office/drawing/2014/main" id="{EDD6936A-E126-457C-9B28-47B3FED2654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ḍé">
              <a:extLst>
                <a:ext uri="{FF2B5EF4-FFF2-40B4-BE49-F238E27FC236}">
                  <a16:creationId xmlns:a16="http://schemas.microsoft.com/office/drawing/2014/main" id="{70E56523-74B0-4F94-AA1C-DE8A7B3B6EF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ḻïḓé">
              <a:extLst>
                <a:ext uri="{FF2B5EF4-FFF2-40B4-BE49-F238E27FC236}">
                  <a16:creationId xmlns:a16="http://schemas.microsoft.com/office/drawing/2014/main" id="{21321976-BA9B-4E34-8E85-5D3CDB97A0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ḷíḋè">
              <a:extLst>
                <a:ext uri="{FF2B5EF4-FFF2-40B4-BE49-F238E27FC236}">
                  <a16:creationId xmlns:a16="http://schemas.microsoft.com/office/drawing/2014/main" id="{2943ADE6-39AA-4335-9F6A-54AE5B453C5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iḍe">
              <a:extLst>
                <a:ext uri="{FF2B5EF4-FFF2-40B4-BE49-F238E27FC236}">
                  <a16:creationId xmlns:a16="http://schemas.microsoft.com/office/drawing/2014/main" id="{31F0CBAE-4361-4C06-ABD8-552E55255E4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ļïdè">
              <a:extLst>
                <a:ext uri="{FF2B5EF4-FFF2-40B4-BE49-F238E27FC236}">
                  <a16:creationId xmlns:a16="http://schemas.microsoft.com/office/drawing/2014/main" id="{BC199AEB-7B5B-4708-97DC-0B9BEDB04A2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id="{1B8A1C35-C9EF-4011-ABEA-244F3FC19D2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ľîḑê">
              <a:extLst>
                <a:ext uri="{FF2B5EF4-FFF2-40B4-BE49-F238E27FC236}">
                  <a16:creationId xmlns:a16="http://schemas.microsoft.com/office/drawing/2014/main" id="{50EAE709-8FFA-4B75-9F56-9CF7FFD0E70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15F96B7-1B6D-45C7-89C4-1B1CB521F90F}"/>
              </a:ext>
            </a:extLst>
          </p:cNvPr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5FE387-D85A-4629-A68D-0B405174E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/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4E141A2D-B968-450E-8E30-996219BEC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202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1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57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43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48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40F6025-3196-4FA0-83DC-EE1179AC9D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B5D204-87E5-427E-BB02-DA7D22EC0A2F}"/>
              </a:ext>
            </a:extLst>
          </p:cNvPr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371450-7476-4869-ABD4-D78E4EFF9B2C}"/>
              </a:ext>
            </a:extLst>
          </p:cNvPr>
          <p:cNvCxnSpPr>
            <a:cxnSpLocks/>
          </p:cNvCxnSpPr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BFB36-33E5-4B00-AFFA-3D114104E615}"/>
              </a:ext>
            </a:extLst>
          </p:cNvPr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85CF53-AFA6-4BCD-ACD7-C936DAB2DCCB}"/>
              </a:ext>
            </a:extLst>
          </p:cNvPr>
          <p:cNvCxnSpPr>
            <a:cxnSpLocks/>
          </p:cNvCxnSpPr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1AFA5B-9366-4E92-A1A8-650789D6FE27}"/>
              </a:ext>
            </a:extLst>
          </p:cNvPr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A026E9-295E-4DD0-A1A7-24F2752DF1F0}"/>
              </a:ext>
            </a:extLst>
          </p:cNvPr>
          <p:cNvCxnSpPr>
            <a:cxnSpLocks/>
          </p:cNvCxnSpPr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9EE7BA2-3D72-40FD-9831-242C8E3234EE}"/>
              </a:ext>
            </a:extLst>
          </p:cNvPr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4D238C-5295-460B-9F73-0A6C665AADEE}"/>
              </a:ext>
            </a:extLst>
          </p:cNvPr>
          <p:cNvCxnSpPr>
            <a:cxnSpLocks/>
          </p:cNvCxnSpPr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0F8935-A799-464B-A969-50F10DC9224E}"/>
              </a:ext>
            </a:extLst>
          </p:cNvPr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7022D4-18C5-4008-AC4D-9CB858B782B3}"/>
              </a:ext>
            </a:extLst>
          </p:cNvPr>
          <p:cNvCxnSpPr>
            <a:cxnSpLocks/>
          </p:cNvCxnSpPr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8AAFBE5E-9951-468D-842C-C373B57E1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>
            <a:extLst>
              <a:ext uri="{FF2B5EF4-FFF2-40B4-BE49-F238E27FC236}">
                <a16:creationId xmlns:a16="http://schemas.microsoft.com/office/drawing/2014/main" id="{22B6D61A-4B56-40D1-9606-DE6C1B116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>
            <a:extLst>
              <a:ext uri="{FF2B5EF4-FFF2-40B4-BE49-F238E27FC236}">
                <a16:creationId xmlns:a16="http://schemas.microsoft.com/office/drawing/2014/main" id="{BB7DBF4A-F336-4D0E-AEAA-442EF57D61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>
            <a:extLst>
              <a:ext uri="{FF2B5EF4-FFF2-40B4-BE49-F238E27FC236}">
                <a16:creationId xmlns:a16="http://schemas.microsoft.com/office/drawing/2014/main" id="{ABAC8E71-7622-44BD-B9EF-FB2DDE2DEC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>
            <a:extLst>
              <a:ext uri="{FF2B5EF4-FFF2-40B4-BE49-F238E27FC236}">
                <a16:creationId xmlns:a16="http://schemas.microsoft.com/office/drawing/2014/main" id="{BF93E37B-BAE5-44B2-9D04-125CCAB6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89036F-78DA-4278-A853-444342F03DB3}"/>
              </a:ext>
            </a:extLst>
          </p:cNvPr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>
              <a:extLst>
                <a:ext uri="{FF2B5EF4-FFF2-40B4-BE49-F238E27FC236}">
                  <a16:creationId xmlns:a16="http://schemas.microsoft.com/office/drawing/2014/main" id="{14FFDB68-D4A2-4EF1-B52B-39615FA1529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íḍé">
              <a:extLst>
                <a:ext uri="{FF2B5EF4-FFF2-40B4-BE49-F238E27FC236}">
                  <a16:creationId xmlns:a16="http://schemas.microsoft.com/office/drawing/2014/main" id="{0AB45B29-6AB1-4C60-9DD1-33AF43FFA1E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ḻïḓé">
              <a:extLst>
                <a:ext uri="{FF2B5EF4-FFF2-40B4-BE49-F238E27FC236}">
                  <a16:creationId xmlns:a16="http://schemas.microsoft.com/office/drawing/2014/main" id="{CD99A818-0C1D-482E-A96C-917036EBFF9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íḋè">
              <a:extLst>
                <a:ext uri="{FF2B5EF4-FFF2-40B4-BE49-F238E27FC236}">
                  <a16:creationId xmlns:a16="http://schemas.microsoft.com/office/drawing/2014/main" id="{220B3C49-5424-4D5C-B740-92DDFE0807A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iḍe">
              <a:extLst>
                <a:ext uri="{FF2B5EF4-FFF2-40B4-BE49-F238E27FC236}">
                  <a16:creationId xmlns:a16="http://schemas.microsoft.com/office/drawing/2014/main" id="{29EBB59F-1A1E-4BEC-B5EF-DE011D905D0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ļïdè">
              <a:extLst>
                <a:ext uri="{FF2B5EF4-FFF2-40B4-BE49-F238E27FC236}">
                  <a16:creationId xmlns:a16="http://schemas.microsoft.com/office/drawing/2014/main" id="{62EA3F3B-BAF9-4E7B-B86E-52EAD2AA10B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ḻíḓê">
              <a:extLst>
                <a:ext uri="{FF2B5EF4-FFF2-40B4-BE49-F238E27FC236}">
                  <a16:creationId xmlns:a16="http://schemas.microsoft.com/office/drawing/2014/main" id="{FB650BD5-0822-472D-B58F-AE9450B041D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îḑê">
              <a:extLst>
                <a:ext uri="{FF2B5EF4-FFF2-40B4-BE49-F238E27FC236}">
                  <a16:creationId xmlns:a16="http://schemas.microsoft.com/office/drawing/2014/main" id="{09B8C62F-2EFC-4D33-851E-989224FE0B5C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" name="页脚占位符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4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AE66B26-FD1C-4615-AFBA-EC01DC5A6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684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C9513911-6F82-465B-AA1D-A50590958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38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15DC2A65-FE98-4711-9BCC-2CEE39697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4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FC237A11-D652-4937-8A62-5371D6867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510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34">
          <p15:clr>
            <a:srgbClr val="FBAE40"/>
          </p15:clr>
        </p15:guide>
        <p15:guide id="4" orient="horz" pos="1933">
          <p15:clr>
            <a:srgbClr val="FBAE40"/>
          </p15:clr>
        </p15:guide>
        <p15:guide id="5" orient="horz" pos="238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>
            <a:extLst>
              <a:ext uri="{FF2B5EF4-FFF2-40B4-BE49-F238E27FC236}">
                <a16:creationId xmlns:a16="http://schemas.microsoft.com/office/drawing/2014/main" id="{35313B20-8690-4136-A1F3-47CF2D2E1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E68DCC-3FD5-47C1-AFCE-A8CBA6C16AB7}"/>
              </a:ext>
            </a:extLst>
          </p:cNvPr>
          <p:cNvCxnSpPr>
            <a:cxnSpLocks/>
          </p:cNvCxnSpPr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9C424561-9732-440B-AB95-190BCC88D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A8E70DD-B9AA-401F-9F1E-D97B8C26A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3F042AC-770A-4123-8A4B-A2ADC3C86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56CCC1-ACA5-4C89-AF09-34F0893C245F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A6FC628-761A-4B9D-B9A9-FBF5C3E43D27}"/>
              </a:ext>
            </a:extLst>
          </p:cNvPr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4964739B-F193-4C9B-9600-A6BB3270366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05F18555-B9F4-4238-B849-F4ACE5A3C87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AA558284-346E-499C-B4D2-013EA57A53D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A9668D34-6F9C-40AF-BD4E-0B221468C6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E56324-F00A-470C-BC5C-8EED2254734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F6414755-474B-4557-BEBE-B01CBF06F838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2CFE885F-1278-4915-B764-4876D079105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ľîḑê">
              <a:extLst>
                <a:ext uri="{FF2B5EF4-FFF2-40B4-BE49-F238E27FC236}">
                  <a16:creationId xmlns:a16="http://schemas.microsoft.com/office/drawing/2014/main" id="{DFC7FD85-FA4D-4D1C-8647-E1BA23B9F02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93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>
            <a:extLst>
              <a:ext uri="{FF2B5EF4-FFF2-40B4-BE49-F238E27FC236}">
                <a16:creationId xmlns:a16="http://schemas.microsoft.com/office/drawing/2014/main" id="{B3C25A68-AD4D-4079-835C-08450F3BB764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C99B26D8-2643-44DC-B5E7-FAFF384766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>
            <a:extLst>
              <a:ext uri="{FF2B5EF4-FFF2-40B4-BE49-F238E27FC236}">
                <a16:creationId xmlns:a16="http://schemas.microsoft.com/office/drawing/2014/main" id="{FB1CF7D9-3AF3-4B69-93BC-184D5C1A583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F36D376-C633-4FC3-A794-52336E7CD06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C880A74-95D2-486E-88F0-7B63631B951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>
              <a:extLst>
                <a:ext uri="{FF2B5EF4-FFF2-40B4-BE49-F238E27FC236}">
                  <a16:creationId xmlns:a16="http://schemas.microsoft.com/office/drawing/2014/main" id="{ED2BDFF9-0084-4885-A9E5-43AF06C0D73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šḻíḍé">
              <a:extLst>
                <a:ext uri="{FF2B5EF4-FFF2-40B4-BE49-F238E27FC236}">
                  <a16:creationId xmlns:a16="http://schemas.microsoft.com/office/drawing/2014/main" id="{C0A46737-19ED-48C8-829E-E3901C0E3D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ṥḻïḓé">
              <a:extLst>
                <a:ext uri="{FF2B5EF4-FFF2-40B4-BE49-F238E27FC236}">
                  <a16:creationId xmlns:a16="http://schemas.microsoft.com/office/drawing/2014/main" id="{1E4D9741-32E1-4390-BDFD-369B5E5B8EF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$ḷíḋè">
              <a:extLst>
                <a:ext uri="{FF2B5EF4-FFF2-40B4-BE49-F238E27FC236}">
                  <a16:creationId xmlns:a16="http://schemas.microsoft.com/office/drawing/2014/main" id="{1A3E3C42-5720-4C54-BE49-54161595681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ḷiḍe">
              <a:extLst>
                <a:ext uri="{FF2B5EF4-FFF2-40B4-BE49-F238E27FC236}">
                  <a16:creationId xmlns:a16="http://schemas.microsoft.com/office/drawing/2014/main" id="{C73BBF15-75A1-48DB-B8E8-928413E7220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ļïdè">
              <a:extLst>
                <a:ext uri="{FF2B5EF4-FFF2-40B4-BE49-F238E27FC236}">
                  <a16:creationId xmlns:a16="http://schemas.microsoft.com/office/drawing/2014/main" id="{FC002ACE-A1AF-43FA-BE5A-52DB0A175F9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ŝḻíḓê">
              <a:extLst>
                <a:ext uri="{FF2B5EF4-FFF2-40B4-BE49-F238E27FC236}">
                  <a16:creationId xmlns:a16="http://schemas.microsoft.com/office/drawing/2014/main" id="{7E83EF4E-8255-4A54-919D-96F33CDE0EE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sľîḑê">
              <a:extLst>
                <a:ext uri="{FF2B5EF4-FFF2-40B4-BE49-F238E27FC236}">
                  <a16:creationId xmlns:a16="http://schemas.microsoft.com/office/drawing/2014/main" id="{FBCD47E7-AD51-4747-B593-899B4A61EF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页脚占位符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30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9888C-E133-43D9-A638-B5C95925B9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50" r:id="rId3"/>
    <p:sldLayoutId id="2147483668" r:id="rId4"/>
    <p:sldLayoutId id="2147483669" r:id="rId5"/>
    <p:sldLayoutId id="2147483670" r:id="rId6"/>
    <p:sldLayoutId id="2147483671" r:id="rId7"/>
    <p:sldLayoutId id="2147483664" r:id="rId8"/>
    <p:sldLayoutId id="2147483649" r:id="rId9"/>
    <p:sldLayoutId id="2147483660" r:id="rId10"/>
    <p:sldLayoutId id="2147483661" r:id="rId11"/>
    <p:sldLayoutId id="2147483662" r:id="rId12"/>
    <p:sldLayoutId id="2147483652" r:id="rId13"/>
    <p:sldLayoutId id="2147483672" r:id="rId14"/>
    <p:sldLayoutId id="2147483654" r:id="rId15"/>
    <p:sldLayoutId id="2147483653" r:id="rId16"/>
    <p:sldLayoutId id="2147483656" r:id="rId17"/>
    <p:sldLayoutId id="2147483657" r:id="rId18"/>
    <p:sldLayoutId id="2147483658" r:id="rId19"/>
    <p:sldLayoutId id="2147483659" r:id="rId20"/>
    <p:sldLayoutId id="2147483665" r:id="rId21"/>
    <p:sldLayoutId id="2147483666" r:id="rId22"/>
    <p:sldLayoutId id="2147483667" r:id="rId23"/>
    <p:sldLayoutId id="2147483673" r:id="rId24"/>
    <p:sldLayoutId id="2147483674" r:id="rId25"/>
    <p:sldLayoutId id="2147483681" r:id="rId26"/>
    <p:sldLayoutId id="2147483682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96A5B-A282-4D67-819F-AA1E3D7F0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06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7.png"/><Relationship Id="rId7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11" Type="http://schemas.openxmlformats.org/officeDocument/2006/relationships/image" Target="../media/image530.png"/><Relationship Id="rId5" Type="http://schemas.openxmlformats.org/officeDocument/2006/relationships/image" Target="../media/image460.png"/><Relationship Id="rId10" Type="http://schemas.openxmlformats.org/officeDocument/2006/relationships/image" Target="../media/image53.png"/><Relationship Id="rId4" Type="http://schemas.openxmlformats.org/officeDocument/2006/relationships/image" Target="../media/image58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9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0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100.png"/><Relationship Id="rId4" Type="http://schemas.openxmlformats.org/officeDocument/2006/relationships/image" Target="../media/image8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9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cheese/play/ep6174?csource=Hp_searchresult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/>
          <p:cNvSpPr txBox="1"/>
          <p:nvPr/>
        </p:nvSpPr>
        <p:spPr>
          <a:xfrm>
            <a:off x="1776520" y="2840735"/>
            <a:ext cx="8741616" cy="135421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zh-CN" altLang="en-US" sz="7998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zh-CN" sz="7998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5647" y="4372218"/>
            <a:ext cx="7340708" cy="400012"/>
          </a:xfrm>
          <a:prstGeom prst="rect">
            <a:avLst/>
          </a:prstGeom>
          <a:solidFill>
            <a:srgbClr val="0072C7"/>
          </a:solidFill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</a:t>
            </a:r>
            <a:endParaRPr lang="zh-CN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31828" y="4194952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2331828" y="2683134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pic>
        <p:nvPicPr>
          <p:cNvPr id="6" name="久石让 - Summ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163" y="-1659566"/>
            <a:ext cx="812506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32049" y="413598"/>
            <a:ext cx="3527904" cy="217922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692AD209-2F0D-DE2E-9CA0-11C6A2A1B707}"/>
              </a:ext>
            </a:extLst>
          </p:cNvPr>
          <p:cNvSpPr txBox="1"/>
          <p:nvPr/>
        </p:nvSpPr>
        <p:spPr>
          <a:xfrm>
            <a:off x="4204378" y="5048411"/>
            <a:ext cx="5945338" cy="1600406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授课老师：刘雪明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       话：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18040598577</a:t>
            </a: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办  公  室：</a:t>
            </a:r>
            <a:r>
              <a:rPr lang="zh-CN" alt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南一楼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303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室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邮       箱：</a:t>
            </a:r>
            <a:r>
              <a:rPr lang="en-US" altLang="zh-CN" sz="2400" b="1" i="1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xm_liu@hust.edu.cn</a:t>
            </a:r>
            <a:endParaRPr lang="en-US" sz="2400" b="1" i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651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151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1"/>
                            </p:stCondLst>
                            <p:childTnLst>
                              <p:par>
                                <p:cTn id="29" presetID="56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8" grpId="0" animBg="1"/>
      <p:bldP spid="3" grpId="0"/>
    </p:bld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091394A-3517-8760-A91A-10AA5D651D0B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Rosenblatt </a:t>
            </a:r>
            <a:r>
              <a:rPr lang="zh-CN" altLang="en-US" b="1" dirty="0"/>
              <a:t>感知机模型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5">
                <a:extLst>
                  <a:ext uri="{FF2B5EF4-FFF2-40B4-BE49-F238E27FC236}">
                    <a16:creationId xmlns:a16="http://schemas.microsoft.com/office/drawing/2014/main" id="{8630FA22-E456-9EAC-D7DB-A62ECA4CFD0D}"/>
                  </a:ext>
                </a:extLst>
              </p:cNvPr>
              <p:cNvSpPr/>
              <p:nvPr/>
            </p:nvSpPr>
            <p:spPr>
              <a:xfrm>
                <a:off x="613458" y="1206846"/>
                <a:ext cx="11447462" cy="641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引入</a:t>
                </a:r>
                <a:r>
                  <a:rPr kumimoji="1"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学习率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𝜂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+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𝜂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∗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∗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，取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𝜂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=0.08</m:t>
                    </m:r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矩形 15">
                <a:extLst>
                  <a:ext uri="{FF2B5EF4-FFF2-40B4-BE49-F238E27FC236}">
                    <a16:creationId xmlns:a16="http://schemas.microsoft.com/office/drawing/2014/main" id="{8630FA22-E456-9EAC-D7DB-A62ECA4CF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1206846"/>
                <a:ext cx="11447462" cy="641073"/>
              </a:xfrm>
              <a:prstGeom prst="rect">
                <a:avLst/>
              </a:prstGeom>
              <a:blipFill>
                <a:blip r:embed="rId2"/>
                <a:stretch>
                  <a:fillRect l="-746"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5">
                <a:extLst>
                  <a:ext uri="{FF2B5EF4-FFF2-40B4-BE49-F238E27FC236}">
                    <a16:creationId xmlns:a16="http://schemas.microsoft.com/office/drawing/2014/main" id="{59D1A7D4-B980-35BA-0116-1448746D79CC}"/>
                  </a:ext>
                </a:extLst>
              </p:cNvPr>
              <p:cNvSpPr/>
              <p:nvPr/>
            </p:nvSpPr>
            <p:spPr>
              <a:xfrm>
                <a:off x="613458" y="4834421"/>
                <a:ext cx="10353209" cy="1135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𝑒</m:t>
                    </m:r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r>
                      <a:rPr kumimoji="1" lang="zh-CN" altLang="en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准确值</m:t>
                    </m:r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</m:t>
                    </m:r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的误差度量方式的不足之处：有多个数据点存在时，误差会存在抵消的情况</a:t>
                </a:r>
              </a:p>
            </p:txBody>
          </p:sp>
        </mc:Choice>
        <mc:Fallback xmlns="">
          <p:sp>
            <p:nvSpPr>
              <p:cNvPr id="20" name="矩形 15">
                <a:extLst>
                  <a:ext uri="{FF2B5EF4-FFF2-40B4-BE49-F238E27FC236}">
                    <a16:creationId xmlns:a16="http://schemas.microsoft.com/office/drawing/2014/main" id="{59D1A7D4-B980-35BA-0116-1448746D7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4834421"/>
                <a:ext cx="10353209" cy="1135054"/>
              </a:xfrm>
              <a:prstGeom prst="rect">
                <a:avLst/>
              </a:prstGeom>
              <a:blipFill>
                <a:blip r:embed="rId3"/>
                <a:stretch>
                  <a:fillRect l="-824" r="-883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18">
            <a:extLst>
              <a:ext uri="{FF2B5EF4-FFF2-40B4-BE49-F238E27FC236}">
                <a16:creationId xmlns:a16="http://schemas.microsoft.com/office/drawing/2014/main" id="{E0C078EA-F3C5-AA89-6F61-6C94C61A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35" y="2173367"/>
            <a:ext cx="2117060" cy="2077656"/>
          </a:xfrm>
          <a:prstGeom prst="rect">
            <a:avLst/>
          </a:prstGeom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6CCD7CEC-7C7A-3EA7-6383-94AFA1B4E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496" y="2173367"/>
            <a:ext cx="2169588" cy="2077656"/>
          </a:xfrm>
          <a:prstGeom prst="rect">
            <a:avLst/>
          </a:prstGeom>
        </p:spPr>
      </p:pic>
      <p:pic>
        <p:nvPicPr>
          <p:cNvPr id="23" name="Picture 21">
            <a:extLst>
              <a:ext uri="{FF2B5EF4-FFF2-40B4-BE49-F238E27FC236}">
                <a16:creationId xmlns:a16="http://schemas.microsoft.com/office/drawing/2014/main" id="{C92D5B1B-F661-63AF-2371-374B310CA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485" y="2173367"/>
            <a:ext cx="2243868" cy="2077656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F0D68F64-BF55-D878-035C-574D89A24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218" y="2173367"/>
            <a:ext cx="2243868" cy="2084928"/>
          </a:xfrm>
          <a:prstGeom prst="rect">
            <a:avLst/>
          </a:prstGeom>
        </p:spPr>
      </p:pic>
      <p:sp>
        <p:nvSpPr>
          <p:cNvPr id="25" name="Right Arrow 23">
            <a:extLst>
              <a:ext uri="{FF2B5EF4-FFF2-40B4-BE49-F238E27FC236}">
                <a16:creationId xmlns:a16="http://schemas.microsoft.com/office/drawing/2014/main" id="{51706EDA-212C-BD00-3E1C-0E85FAF762DC}"/>
              </a:ext>
            </a:extLst>
          </p:cNvPr>
          <p:cNvSpPr/>
          <p:nvPr/>
        </p:nvSpPr>
        <p:spPr>
          <a:xfrm>
            <a:off x="2441095" y="3057383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ight Arrow 24">
            <a:extLst>
              <a:ext uri="{FF2B5EF4-FFF2-40B4-BE49-F238E27FC236}">
                <a16:creationId xmlns:a16="http://schemas.microsoft.com/office/drawing/2014/main" id="{0CC6183C-3FBE-3298-C35B-EE6732B5A594}"/>
              </a:ext>
            </a:extLst>
          </p:cNvPr>
          <p:cNvSpPr/>
          <p:nvPr/>
        </p:nvSpPr>
        <p:spPr>
          <a:xfrm>
            <a:off x="5083293" y="3057382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Right Arrow 25">
            <a:extLst>
              <a:ext uri="{FF2B5EF4-FFF2-40B4-BE49-F238E27FC236}">
                <a16:creationId xmlns:a16="http://schemas.microsoft.com/office/drawing/2014/main" id="{B23FD954-06DD-DCA3-07C3-CB3FA0E2B1C0}"/>
              </a:ext>
            </a:extLst>
          </p:cNvPr>
          <p:cNvSpPr/>
          <p:nvPr/>
        </p:nvSpPr>
        <p:spPr>
          <a:xfrm>
            <a:off x="7787353" y="3057382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ight Arrow 26">
            <a:extLst>
              <a:ext uri="{FF2B5EF4-FFF2-40B4-BE49-F238E27FC236}">
                <a16:creationId xmlns:a16="http://schemas.microsoft.com/office/drawing/2014/main" id="{D8BBF358-8B03-260C-B5A0-2E125D62B7DF}"/>
              </a:ext>
            </a:extLst>
          </p:cNvPr>
          <p:cNvSpPr/>
          <p:nvPr/>
        </p:nvSpPr>
        <p:spPr>
          <a:xfrm>
            <a:off x="8950026" y="3034561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矩形 15">
            <a:extLst>
              <a:ext uri="{FF2B5EF4-FFF2-40B4-BE49-F238E27FC236}">
                <a16:creationId xmlns:a16="http://schemas.microsoft.com/office/drawing/2014/main" id="{ACF6C305-F931-0E91-D226-74059CE9004F}"/>
              </a:ext>
            </a:extLst>
          </p:cNvPr>
          <p:cNvSpPr/>
          <p:nvPr/>
        </p:nvSpPr>
        <p:spPr>
          <a:xfrm>
            <a:off x="8268725" y="2460154"/>
            <a:ext cx="603412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94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1165059-2036-0762-517C-9C78E96D2EE8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均方误差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15">
                <a:extLst>
                  <a:ext uri="{FF2B5EF4-FFF2-40B4-BE49-F238E27FC236}">
                    <a16:creationId xmlns:a16="http://schemas.microsoft.com/office/drawing/2014/main" id="{9878FA3C-C255-39B2-1D91-BE0BC9415548}"/>
                  </a:ext>
                </a:extLst>
              </p:cNvPr>
              <p:cNvSpPr/>
              <p:nvPr/>
            </p:nvSpPr>
            <p:spPr>
              <a:xfrm>
                <a:off x="480695" y="765491"/>
                <a:ext cx="662433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在数据点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上的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平</a:t>
                </a:r>
                <a:r>
                  <a:rPr kumimoji="1" lang="zh-CN" altLang="en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方误差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</a:t>
                </a:r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15">
                <a:extLst>
                  <a:ext uri="{FF2B5EF4-FFF2-40B4-BE49-F238E27FC236}">
                    <a16:creationId xmlns:a16="http://schemas.microsoft.com/office/drawing/2014/main" id="{9878FA3C-C255-39B2-1D91-BE0BC9415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5" y="765491"/>
                <a:ext cx="6624331" cy="581057"/>
              </a:xfrm>
              <a:prstGeom prst="rect">
                <a:avLst/>
              </a:prstGeom>
              <a:blipFill>
                <a:blip r:embed="rId2"/>
                <a:stretch>
                  <a:fillRect l="-1288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8DFFDEF8-ABEA-AD5A-41EB-F0CF15A2B0CF}"/>
                  </a:ext>
                </a:extLst>
              </p:cNvPr>
              <p:cNvSpPr txBox="1"/>
              <p:nvPr/>
            </p:nvSpPr>
            <p:spPr>
              <a:xfrm>
                <a:off x="3102014" y="1431978"/>
                <a:ext cx="39064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8DFFDEF8-ABEA-AD5A-41EB-F0CF15A2B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14" y="1431978"/>
                <a:ext cx="390645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15">
                <a:extLst>
                  <a:ext uri="{FF2B5EF4-FFF2-40B4-BE49-F238E27FC236}">
                    <a16:creationId xmlns:a16="http://schemas.microsoft.com/office/drawing/2014/main" id="{9857F4E0-8DDF-B326-9F2D-B3FBB845E23E}"/>
                  </a:ext>
                </a:extLst>
              </p:cNvPr>
              <p:cNvSpPr/>
              <p:nvPr/>
            </p:nvSpPr>
            <p:spPr>
              <a:xfrm>
                <a:off x="480695" y="2405381"/>
                <a:ext cx="8660510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在数据点集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=1,2,…,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上的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均</a:t>
                </a:r>
                <a:r>
                  <a:rPr kumimoji="1" lang="zh-CN" altLang="en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方误差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代价函数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</a:t>
                </a:r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15">
                <a:extLst>
                  <a:ext uri="{FF2B5EF4-FFF2-40B4-BE49-F238E27FC236}">
                    <a16:creationId xmlns:a16="http://schemas.microsoft.com/office/drawing/2014/main" id="{9857F4E0-8DDF-B326-9F2D-B3FBB845E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5" y="2405381"/>
                <a:ext cx="8660510" cy="581057"/>
              </a:xfrm>
              <a:prstGeom prst="rect">
                <a:avLst/>
              </a:prstGeom>
              <a:blipFill>
                <a:blip r:embed="rId4"/>
                <a:stretch>
                  <a:fillRect l="-985" r="-1830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A1FDB084-086E-30AA-2238-7DE3E6DC2C35}"/>
                  </a:ext>
                </a:extLst>
              </p:cNvPr>
              <p:cNvSpPr txBox="1"/>
              <p:nvPr/>
            </p:nvSpPr>
            <p:spPr>
              <a:xfrm>
                <a:off x="1841588" y="3184254"/>
                <a:ext cx="6493398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A1FDB084-086E-30AA-2238-7DE3E6DC2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88" y="3184254"/>
                <a:ext cx="6493398" cy="1008225"/>
              </a:xfrm>
              <a:prstGeom prst="rect">
                <a:avLst/>
              </a:prstGeom>
              <a:blipFill>
                <a:blip r:embed="rId5"/>
                <a:stretch>
                  <a:fillRect t="-119753" b="-1802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15">
            <a:extLst>
              <a:ext uri="{FF2B5EF4-FFF2-40B4-BE49-F238E27FC236}">
                <a16:creationId xmlns:a16="http://schemas.microsoft.com/office/drawing/2014/main" id="{5A572933-C791-A61B-B311-1190A7219EB0}"/>
              </a:ext>
            </a:extLst>
          </p:cNvPr>
          <p:cNvSpPr/>
          <p:nvPr/>
        </p:nvSpPr>
        <p:spPr>
          <a:xfrm>
            <a:off x="589528" y="4930153"/>
            <a:ext cx="831433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代价函数的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最低点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4">
                <a:extLst>
                  <a:ext uri="{FF2B5EF4-FFF2-40B4-BE49-F238E27FC236}">
                    <a16:creationId xmlns:a16="http://schemas.microsoft.com/office/drawing/2014/main" id="{218B6698-389D-5922-B395-3EB903F22464}"/>
                  </a:ext>
                </a:extLst>
              </p:cNvPr>
              <p:cNvSpPr txBox="1"/>
              <p:nvPr/>
            </p:nvSpPr>
            <p:spPr>
              <a:xfrm>
                <a:off x="2308605" y="4499266"/>
                <a:ext cx="39064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9" name="TextBox 14">
                <a:extLst>
                  <a:ext uri="{FF2B5EF4-FFF2-40B4-BE49-F238E27FC236}">
                    <a16:creationId xmlns:a16="http://schemas.microsoft.com/office/drawing/2014/main" id="{218B6698-389D-5922-B395-3EB903F2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05" y="4499266"/>
                <a:ext cx="390645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8">
            <a:extLst>
              <a:ext uri="{FF2B5EF4-FFF2-40B4-BE49-F238E27FC236}">
                <a16:creationId xmlns:a16="http://schemas.microsoft.com/office/drawing/2014/main" id="{CBF029CD-2805-613E-EA30-190384A993C7}"/>
              </a:ext>
            </a:extLst>
          </p:cNvPr>
          <p:cNvSpPr txBox="1"/>
          <p:nvPr/>
        </p:nvSpPr>
        <p:spPr>
          <a:xfrm>
            <a:off x="5642658" y="298048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E051AE81-FD10-96E0-F00C-52230100DCE4}"/>
                  </a:ext>
                </a:extLst>
              </p:cNvPr>
              <p:cNvSpPr txBox="1"/>
              <p:nvPr/>
            </p:nvSpPr>
            <p:spPr>
              <a:xfrm>
                <a:off x="4095137" y="5137333"/>
                <a:ext cx="4239849" cy="945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E051AE81-FD10-96E0-F00C-52230100D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37" y="5137333"/>
                <a:ext cx="4239849" cy="945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6">
            <a:extLst>
              <a:ext uri="{FF2B5EF4-FFF2-40B4-BE49-F238E27FC236}">
                <a16:creationId xmlns:a16="http://schemas.microsoft.com/office/drawing/2014/main" id="{B8C84350-36A5-DA40-83C2-E2EE410ED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2562" y="739122"/>
            <a:ext cx="2820288" cy="2260892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11FD0CDF-7EEB-6702-AE47-A097ED0F37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707" y="2405381"/>
            <a:ext cx="2732295" cy="209476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C2142FEA-4AC3-4733-A9C0-AC0AE84BF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3631" y="4015310"/>
            <a:ext cx="2732295" cy="213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82AEE929-7144-0161-36A8-837336478DFE}"/>
                  </a:ext>
                </a:extLst>
              </p:cNvPr>
              <p:cNvSpPr txBox="1"/>
              <p:nvPr/>
            </p:nvSpPr>
            <p:spPr>
              <a:xfrm>
                <a:off x="3102014" y="1933193"/>
                <a:ext cx="39064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82AEE929-7144-0161-36A8-83733647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14" y="1933193"/>
                <a:ext cx="390645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70C5139C-8AEF-90E4-7E91-B09FD7DA6F01}"/>
              </a:ext>
            </a:extLst>
          </p:cNvPr>
          <p:cNvSpPr/>
          <p:nvPr/>
        </p:nvSpPr>
        <p:spPr>
          <a:xfrm>
            <a:off x="828872" y="5651568"/>
            <a:ext cx="454628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v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数据量大时计算量太大</a:t>
            </a:r>
            <a:endParaRPr kumimoji="1"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8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1165059-2036-0762-517C-9C78E96D2EE8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梯度下降法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15">
                <a:extLst>
                  <a:ext uri="{FF2B5EF4-FFF2-40B4-BE49-F238E27FC236}">
                    <a16:creationId xmlns:a16="http://schemas.microsoft.com/office/drawing/2014/main" id="{1582701D-FCD4-3AB0-24BD-1057BE508754}"/>
                  </a:ext>
                </a:extLst>
              </p:cNvPr>
              <p:cNvSpPr/>
              <p:nvPr/>
            </p:nvSpPr>
            <p:spPr>
              <a:xfrm>
                <a:off x="261581" y="1199390"/>
                <a:ext cx="662433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根据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斜率来调整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，找到代价函数的最小点</a:t>
                </a:r>
              </a:p>
            </p:txBody>
          </p:sp>
        </mc:Choice>
        <mc:Fallback xmlns="">
          <p:sp>
            <p:nvSpPr>
              <p:cNvPr id="21" name="矩形 15">
                <a:extLst>
                  <a:ext uri="{FF2B5EF4-FFF2-40B4-BE49-F238E27FC236}">
                    <a16:creationId xmlns:a16="http://schemas.microsoft.com/office/drawing/2014/main" id="{1582701D-FCD4-3AB0-24BD-1057BE508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81" y="1199390"/>
                <a:ext cx="6624331" cy="581057"/>
              </a:xfrm>
              <a:prstGeom prst="rect">
                <a:avLst/>
              </a:prstGeom>
              <a:blipFill>
                <a:blip r:embed="rId2"/>
                <a:stretch>
                  <a:fillRect l="-1288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7875EB78-62E4-4A94-1BD6-2EAD378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11" y="503319"/>
            <a:ext cx="3494829" cy="24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15">
                <a:extLst>
                  <a:ext uri="{FF2B5EF4-FFF2-40B4-BE49-F238E27FC236}">
                    <a16:creationId xmlns:a16="http://schemas.microsoft.com/office/drawing/2014/main" id="{DFA8FBAC-2A44-CFF3-BC94-B8F4C71E5007}"/>
                  </a:ext>
                </a:extLst>
              </p:cNvPr>
              <p:cNvSpPr/>
              <p:nvPr/>
            </p:nvSpPr>
            <p:spPr>
              <a:xfrm>
                <a:off x="297380" y="2079283"/>
                <a:ext cx="6624331" cy="837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𝜂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den>
                    </m:f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矩形 15">
                <a:extLst>
                  <a:ext uri="{FF2B5EF4-FFF2-40B4-BE49-F238E27FC236}">
                    <a16:creationId xmlns:a16="http://schemas.microsoft.com/office/drawing/2014/main" id="{DFA8FBAC-2A44-CFF3-BC94-B8F4C71E5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0" y="2079283"/>
                <a:ext cx="6624331" cy="837345"/>
              </a:xfrm>
              <a:prstGeom prst="rect">
                <a:avLst/>
              </a:prstGeom>
              <a:blipFill>
                <a:blip r:embed="rId4"/>
                <a:stretch>
                  <a:fillRect l="-1289" b="-6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6">
            <a:extLst>
              <a:ext uri="{FF2B5EF4-FFF2-40B4-BE49-F238E27FC236}">
                <a16:creationId xmlns:a16="http://schemas.microsoft.com/office/drawing/2014/main" id="{87F8C7BF-5A30-5680-7B17-BB1D9AF91521}"/>
              </a:ext>
            </a:extLst>
          </p:cNvPr>
          <p:cNvSpPr txBox="1"/>
          <p:nvPr/>
        </p:nvSpPr>
        <p:spPr>
          <a:xfrm>
            <a:off x="261581" y="3414978"/>
            <a:ext cx="11419205" cy="326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BGD（Batch Gradient Descent）批量梯度下降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：每一次迭代都用全部样本的损失的平均值来计算梯度。所以如果全部样本非常多，模型的收敛速度就会非常慢，训练时间非常长，因此不常用；</a:t>
            </a:r>
          </a:p>
          <a:p>
            <a:pPr marL="342900" indent="-342900" fontAlgn="auto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SGD（Stochastic Gradient Descent）随机梯度下降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：每次迭代只用一个样本来对参数进行更新，速度快了，但是准确度下降，现在也不是很常用；</a:t>
            </a:r>
          </a:p>
          <a:p>
            <a:pPr marL="342900" indent="-342900" fontAlgn="auto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MBGD（Mini-Batch Gradient Descent）小批量梯度下降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：现将样本分组，然后每一个组进行一次迭代，这个常用。</a:t>
            </a:r>
          </a:p>
          <a:p>
            <a:pPr fontAlgn="auto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6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D8A1E1E7-2FD5-BA1D-0ABF-CE54B77FA7F2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梯度下降法</a:t>
            </a:r>
          </a:p>
        </p:txBody>
      </p:sp>
      <p:sp>
        <p:nvSpPr>
          <p:cNvPr id="13" name="矩形 15">
            <a:extLst>
              <a:ext uri="{FF2B5EF4-FFF2-40B4-BE49-F238E27FC236}">
                <a16:creationId xmlns:a16="http://schemas.microsoft.com/office/drawing/2014/main" id="{1370B733-883C-FB4A-E63E-A3A3BF8A707C}"/>
              </a:ext>
            </a:extLst>
          </p:cNvPr>
          <p:cNvSpPr/>
          <p:nvPr/>
        </p:nvSpPr>
        <p:spPr>
          <a:xfrm>
            <a:off x="480695" y="1007778"/>
            <a:ext cx="662433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线性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预测函数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更一般的形式为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5">
                <a:extLst>
                  <a:ext uri="{FF2B5EF4-FFF2-40B4-BE49-F238E27FC236}">
                    <a16:creationId xmlns:a16="http://schemas.microsoft.com/office/drawing/2014/main" id="{0CA86556-7702-EC6F-79AB-C7C1713EFAF2}"/>
                  </a:ext>
                </a:extLst>
              </p:cNvPr>
              <p:cNvSpPr/>
              <p:nvPr/>
            </p:nvSpPr>
            <p:spPr>
              <a:xfrm>
                <a:off x="480695" y="1858174"/>
                <a:ext cx="8314334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在数据点集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=1,2,…,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上的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代价函数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</a:t>
                </a:r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5">
                <a:extLst>
                  <a:ext uri="{FF2B5EF4-FFF2-40B4-BE49-F238E27FC236}">
                    <a16:creationId xmlns:a16="http://schemas.microsoft.com/office/drawing/2014/main" id="{0CA86556-7702-EC6F-79AB-C7C1713EF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5" y="1858174"/>
                <a:ext cx="8314334" cy="581057"/>
              </a:xfrm>
              <a:prstGeom prst="rect">
                <a:avLst/>
              </a:prstGeom>
              <a:blipFill>
                <a:blip r:embed="rId2"/>
                <a:stretch>
                  <a:fillRect l="-1026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9">
            <a:extLst>
              <a:ext uri="{FF2B5EF4-FFF2-40B4-BE49-F238E27FC236}">
                <a16:creationId xmlns:a16="http://schemas.microsoft.com/office/drawing/2014/main" id="{41EC7983-4FF9-DD44-032C-2C513FD7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06" y="2148702"/>
            <a:ext cx="4015981" cy="3222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2C44C101-0C53-5CE5-C61F-98A0C4DBA99E}"/>
                  </a:ext>
                </a:extLst>
              </p:cNvPr>
              <p:cNvSpPr txBox="1"/>
              <p:nvPr/>
            </p:nvSpPr>
            <p:spPr>
              <a:xfrm>
                <a:off x="1261641" y="2708570"/>
                <a:ext cx="390645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2C44C101-0C53-5CE5-C61F-98A0C4DBA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641" y="2708570"/>
                <a:ext cx="3906457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5">
                <a:extLst>
                  <a:ext uri="{FF2B5EF4-FFF2-40B4-BE49-F238E27FC236}">
                    <a16:creationId xmlns:a16="http://schemas.microsoft.com/office/drawing/2014/main" id="{F2F5212C-668F-B0A7-0A48-35014A7D9CD6}"/>
                  </a:ext>
                </a:extLst>
              </p:cNvPr>
              <p:cNvSpPr/>
              <p:nvPr/>
            </p:nvSpPr>
            <p:spPr>
              <a:xfrm>
                <a:off x="480694" y="4033537"/>
                <a:ext cx="6624331" cy="839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微软雅黑" panose="020B0503020204020204" pitchFamily="34" charset="-122"/>
                          </a:rPr>
                          <m:t>𝜂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den>
                    </m:f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 15">
                <a:extLst>
                  <a:ext uri="{FF2B5EF4-FFF2-40B4-BE49-F238E27FC236}">
                    <a16:creationId xmlns:a16="http://schemas.microsoft.com/office/drawing/2014/main" id="{F2F5212C-668F-B0A7-0A48-35014A7D9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4" y="4033537"/>
                <a:ext cx="6624331" cy="839076"/>
              </a:xfrm>
              <a:prstGeom prst="rect">
                <a:avLst/>
              </a:prstGeom>
              <a:blipFill>
                <a:blip r:embed="rId5"/>
                <a:stretch>
                  <a:fillRect l="-1288" b="-6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5">
                <a:extLst>
                  <a:ext uri="{FF2B5EF4-FFF2-40B4-BE49-F238E27FC236}">
                    <a16:creationId xmlns:a16="http://schemas.microsoft.com/office/drawing/2014/main" id="{89658AF8-E3DD-5B68-4703-2D2CF50066ED}"/>
                  </a:ext>
                </a:extLst>
              </p:cNvPr>
              <p:cNvSpPr/>
              <p:nvPr/>
            </p:nvSpPr>
            <p:spPr>
              <a:xfrm>
                <a:off x="480694" y="4849628"/>
                <a:ext cx="6624331" cy="839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微软雅黑" panose="020B0503020204020204" pitchFamily="34" charset="-122"/>
                          </a:rPr>
                          <m:t>𝜂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5">
                <a:extLst>
                  <a:ext uri="{FF2B5EF4-FFF2-40B4-BE49-F238E27FC236}">
                    <a16:creationId xmlns:a16="http://schemas.microsoft.com/office/drawing/2014/main" id="{89658AF8-E3DD-5B68-4703-2D2CF5006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4" y="4849628"/>
                <a:ext cx="6624331" cy="839076"/>
              </a:xfrm>
              <a:prstGeom prst="rect">
                <a:avLst/>
              </a:prstGeom>
              <a:blipFill>
                <a:blip r:embed="rId6"/>
                <a:stretch>
                  <a:fillRect l="-1288" b="-6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5">
            <a:extLst>
              <a:ext uri="{FF2B5EF4-FFF2-40B4-BE49-F238E27FC236}">
                <a16:creationId xmlns:a16="http://schemas.microsoft.com/office/drawing/2014/main" id="{CB3EB57A-DD43-B050-ADBD-08CB00D3E144}"/>
              </a:ext>
            </a:extLst>
          </p:cNvPr>
          <p:cNvSpPr/>
          <p:nvPr/>
        </p:nvSpPr>
        <p:spPr>
          <a:xfrm>
            <a:off x="7436302" y="5661634"/>
            <a:ext cx="386058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两偏导数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合向量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称为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4">
                <a:extLst>
                  <a:ext uri="{FF2B5EF4-FFF2-40B4-BE49-F238E27FC236}">
                    <a16:creationId xmlns:a16="http://schemas.microsoft.com/office/drawing/2014/main" id="{C7E9B834-3052-E43F-B3CA-1E65CC5FFA98}"/>
                  </a:ext>
                </a:extLst>
              </p:cNvPr>
              <p:cNvSpPr txBox="1"/>
              <p:nvPr/>
            </p:nvSpPr>
            <p:spPr>
              <a:xfrm>
                <a:off x="5157529" y="1128861"/>
                <a:ext cx="1597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24">
                <a:extLst>
                  <a:ext uri="{FF2B5EF4-FFF2-40B4-BE49-F238E27FC236}">
                    <a16:creationId xmlns:a16="http://schemas.microsoft.com/office/drawing/2014/main" id="{C7E9B834-3052-E43F-B3CA-1E65CC5FF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29" y="1128861"/>
                <a:ext cx="1597040" cy="369332"/>
              </a:xfrm>
              <a:prstGeom prst="rect">
                <a:avLst/>
              </a:prstGeom>
              <a:blipFill>
                <a:blip r:embed="rId7"/>
                <a:stretch>
                  <a:fillRect l="-3817" r="-3435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171BC79-6A40-C65C-2E20-00BF177C731C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激活函数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75D08C63-561A-B448-ECB0-8AAB022421E5}"/>
              </a:ext>
            </a:extLst>
          </p:cNvPr>
          <p:cNvSpPr/>
          <p:nvPr/>
        </p:nvSpPr>
        <p:spPr>
          <a:xfrm>
            <a:off x="480695" y="904896"/>
            <a:ext cx="662433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我们更擅长于做分类而不是拟合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9385B6E-C181-2330-2E5A-59AD379C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48" y="1485953"/>
            <a:ext cx="3824943" cy="2523600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542AA3E7-F3C1-EDA3-8583-71943321FB33}"/>
              </a:ext>
            </a:extLst>
          </p:cNvPr>
          <p:cNvGrpSpPr/>
          <p:nvPr/>
        </p:nvGrpSpPr>
        <p:grpSpPr>
          <a:xfrm>
            <a:off x="6096000" y="1384618"/>
            <a:ext cx="5238044" cy="1865072"/>
            <a:chOff x="762000" y="2043289"/>
            <a:chExt cx="5238044" cy="1865072"/>
          </a:xfrm>
        </p:grpSpPr>
        <p:cxnSp>
          <p:nvCxnSpPr>
            <p:cNvPr id="7" name="Straight Arrow Connector 10">
              <a:extLst>
                <a:ext uri="{FF2B5EF4-FFF2-40B4-BE49-F238E27FC236}">
                  <a16:creationId xmlns:a16="http://schemas.microsoft.com/office/drawing/2014/main" id="{BFB6113D-0ACA-8375-5D2A-CCE738DD5789}"/>
                </a:ext>
              </a:extLst>
            </p:cNvPr>
            <p:cNvCxnSpPr/>
            <p:nvPr/>
          </p:nvCxnSpPr>
          <p:spPr>
            <a:xfrm>
              <a:off x="762000" y="3752722"/>
              <a:ext cx="5238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11">
              <a:extLst>
                <a:ext uri="{FF2B5EF4-FFF2-40B4-BE49-F238E27FC236}">
                  <a16:creationId xmlns:a16="http://schemas.microsoft.com/office/drawing/2014/main" id="{639CE660-E425-A6B5-546D-32928FEF3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67" y="2043289"/>
              <a:ext cx="0" cy="1865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13">
            <a:extLst>
              <a:ext uri="{FF2B5EF4-FFF2-40B4-BE49-F238E27FC236}">
                <a16:creationId xmlns:a16="http://schemas.microsoft.com/office/drawing/2014/main" id="{FAA66DB8-75DA-12F4-11B5-232D884F04BA}"/>
              </a:ext>
            </a:extLst>
          </p:cNvPr>
          <p:cNvSpPr/>
          <p:nvPr/>
        </p:nvSpPr>
        <p:spPr>
          <a:xfrm>
            <a:off x="6366935" y="2981162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E2C363-ABE0-7238-4739-4A187BF6490A}"/>
              </a:ext>
            </a:extLst>
          </p:cNvPr>
          <p:cNvSpPr/>
          <p:nvPr/>
        </p:nvSpPr>
        <p:spPr>
          <a:xfrm>
            <a:off x="6778980" y="2981162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2698B472-D1C6-9578-5E40-529B5A8A70EA}"/>
              </a:ext>
            </a:extLst>
          </p:cNvPr>
          <p:cNvSpPr/>
          <p:nvPr/>
        </p:nvSpPr>
        <p:spPr>
          <a:xfrm>
            <a:off x="7191025" y="2981162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DE545CCE-761D-7B95-F860-53AA6C3E9BA5}"/>
              </a:ext>
            </a:extLst>
          </p:cNvPr>
          <p:cNvSpPr/>
          <p:nvPr/>
        </p:nvSpPr>
        <p:spPr>
          <a:xfrm>
            <a:off x="9556047" y="2963395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C194F822-1465-4F88-3A51-26D766B88265}"/>
              </a:ext>
            </a:extLst>
          </p:cNvPr>
          <p:cNvSpPr/>
          <p:nvPr/>
        </p:nvSpPr>
        <p:spPr>
          <a:xfrm>
            <a:off x="9985025" y="2963395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8">
            <a:extLst>
              <a:ext uri="{FF2B5EF4-FFF2-40B4-BE49-F238E27FC236}">
                <a16:creationId xmlns:a16="http://schemas.microsoft.com/office/drawing/2014/main" id="{D8DBD98F-A836-24FC-CF21-E26560EB161B}"/>
              </a:ext>
            </a:extLst>
          </p:cNvPr>
          <p:cNvSpPr/>
          <p:nvPr/>
        </p:nvSpPr>
        <p:spPr>
          <a:xfrm>
            <a:off x="10414002" y="2963395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CCFCC208-9222-683D-DFEE-BE34CACC6B03}"/>
              </a:ext>
            </a:extLst>
          </p:cNvPr>
          <p:cNvGrpSpPr/>
          <p:nvPr/>
        </p:nvGrpSpPr>
        <p:grpSpPr>
          <a:xfrm>
            <a:off x="7895801" y="1984359"/>
            <a:ext cx="1102224" cy="523220"/>
            <a:chOff x="2437623" y="2705161"/>
            <a:chExt cx="1102224" cy="523220"/>
          </a:xfrm>
        </p:grpSpPr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92759308-7F20-6E84-B0E5-661D5B1405F4}"/>
                </a:ext>
              </a:extLst>
            </p:cNvPr>
            <p:cNvSpPr txBox="1"/>
            <p:nvPr/>
          </p:nvSpPr>
          <p:spPr>
            <a:xfrm>
              <a:off x="2437623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7" name="TextBox 25">
              <a:extLst>
                <a:ext uri="{FF2B5EF4-FFF2-40B4-BE49-F238E27FC236}">
                  <a16:creationId xmlns:a16="http://schemas.microsoft.com/office/drawing/2014/main" id="{E27978A0-2F1F-AA68-4B12-79DCB62CBAFF}"/>
                </a:ext>
              </a:extLst>
            </p:cNvPr>
            <p:cNvSpPr txBox="1"/>
            <p:nvPr/>
          </p:nvSpPr>
          <p:spPr>
            <a:xfrm>
              <a:off x="2805031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10F01231-6AA8-BB66-0AD3-349D5CEE0D99}"/>
                </a:ext>
              </a:extLst>
            </p:cNvPr>
            <p:cNvSpPr txBox="1"/>
            <p:nvPr/>
          </p:nvSpPr>
          <p:spPr>
            <a:xfrm>
              <a:off x="3172439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19" name="TextBox 27">
            <a:extLst>
              <a:ext uri="{FF2B5EF4-FFF2-40B4-BE49-F238E27FC236}">
                <a16:creationId xmlns:a16="http://schemas.microsoft.com/office/drawing/2014/main" id="{BFDAC0E0-067B-3B33-3359-4D74BC70370C}"/>
              </a:ext>
            </a:extLst>
          </p:cNvPr>
          <p:cNvSpPr txBox="1"/>
          <p:nvPr/>
        </p:nvSpPr>
        <p:spPr>
          <a:xfrm>
            <a:off x="10919763" y="30762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n-ea"/>
              </a:rPr>
              <a:t>眼睛大小</a:t>
            </a:r>
            <a:endParaRPr lang="en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70005BEA-6E2F-D8B3-CB26-4AB2F0E1231F}"/>
              </a:ext>
            </a:extLst>
          </p:cNvPr>
          <p:cNvSpPr txBox="1"/>
          <p:nvPr/>
        </p:nvSpPr>
        <p:spPr>
          <a:xfrm>
            <a:off x="5674101" y="107626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  <a:latin typeface="+mn-ea"/>
              </a:rPr>
              <a:t>可爱程度c</a:t>
            </a:r>
            <a:endParaRPr lang="en-CN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21" name="Group 30">
            <a:extLst>
              <a:ext uri="{FF2B5EF4-FFF2-40B4-BE49-F238E27FC236}">
                <a16:creationId xmlns:a16="http://schemas.microsoft.com/office/drawing/2014/main" id="{7C7A4AC9-33E7-5D7E-846F-8964BEB82F54}"/>
              </a:ext>
            </a:extLst>
          </p:cNvPr>
          <p:cNvGrpSpPr/>
          <p:nvPr/>
        </p:nvGrpSpPr>
        <p:grpSpPr>
          <a:xfrm>
            <a:off x="6267623" y="2253867"/>
            <a:ext cx="2772667" cy="831301"/>
            <a:chOff x="5212004" y="3360848"/>
            <a:chExt cx="2772667" cy="672310"/>
          </a:xfrm>
        </p:grpSpPr>
        <p:cxnSp>
          <p:nvCxnSpPr>
            <p:cNvPr id="22" name="Curved Connector 32">
              <a:extLst>
                <a:ext uri="{FF2B5EF4-FFF2-40B4-BE49-F238E27FC236}">
                  <a16:creationId xmlns:a16="http://schemas.microsoft.com/office/drawing/2014/main" id="{865394C8-1BB3-0BC4-85E7-1DF82C9AA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3360848"/>
              <a:ext cx="1042775" cy="672310"/>
            </a:xfrm>
            <a:prstGeom prst="curvedConnector3">
              <a:avLst>
                <a:gd name="adj1" fmla="val 50000"/>
              </a:avLst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33">
              <a:extLst>
                <a:ext uri="{FF2B5EF4-FFF2-40B4-BE49-F238E27FC236}">
                  <a16:creationId xmlns:a16="http://schemas.microsoft.com/office/drawing/2014/main" id="{B5AD30E0-B4A2-95DF-A398-AEEF622180C4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75" y="3360848"/>
              <a:ext cx="883996" cy="0"/>
            </a:xfrm>
            <a:prstGeom prst="line">
              <a:avLst/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34">
              <a:extLst>
                <a:ext uri="{FF2B5EF4-FFF2-40B4-BE49-F238E27FC236}">
                  <a16:creationId xmlns:a16="http://schemas.microsoft.com/office/drawing/2014/main" id="{72177A06-BA09-57DC-96AD-1156F4B3AF57}"/>
                </a:ext>
              </a:extLst>
            </p:cNvPr>
            <p:cNvCxnSpPr>
              <a:cxnSpLocks/>
            </p:cNvCxnSpPr>
            <p:nvPr/>
          </p:nvCxnSpPr>
          <p:spPr>
            <a:xfrm>
              <a:off x="5212004" y="4033158"/>
              <a:ext cx="883996" cy="0"/>
            </a:xfrm>
            <a:prstGeom prst="line">
              <a:avLst/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36">
            <a:extLst>
              <a:ext uri="{FF2B5EF4-FFF2-40B4-BE49-F238E27FC236}">
                <a16:creationId xmlns:a16="http://schemas.microsoft.com/office/drawing/2014/main" id="{436F8378-3F51-2CD6-FE5D-71B0E0687CDE}"/>
              </a:ext>
            </a:extLst>
          </p:cNvPr>
          <p:cNvGrpSpPr/>
          <p:nvPr/>
        </p:nvGrpSpPr>
        <p:grpSpPr>
          <a:xfrm flipH="1">
            <a:off x="8012748" y="2262750"/>
            <a:ext cx="2772667" cy="831301"/>
            <a:chOff x="5212004" y="3360848"/>
            <a:chExt cx="2772667" cy="672310"/>
          </a:xfrm>
        </p:grpSpPr>
        <p:cxnSp>
          <p:nvCxnSpPr>
            <p:cNvPr id="26" name="Curved Connector 38">
              <a:extLst>
                <a:ext uri="{FF2B5EF4-FFF2-40B4-BE49-F238E27FC236}">
                  <a16:creationId xmlns:a16="http://schemas.microsoft.com/office/drawing/2014/main" id="{BDFDCDA6-BB23-6CFE-5277-EC13991C6B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3360848"/>
              <a:ext cx="1042775" cy="67231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39">
              <a:extLst>
                <a:ext uri="{FF2B5EF4-FFF2-40B4-BE49-F238E27FC236}">
                  <a16:creationId xmlns:a16="http://schemas.microsoft.com/office/drawing/2014/main" id="{B1B32BFE-0C1B-EC14-7F79-A4C82001D888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75" y="3360848"/>
              <a:ext cx="883996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40">
              <a:extLst>
                <a:ext uri="{FF2B5EF4-FFF2-40B4-BE49-F238E27FC236}">
                  <a16:creationId xmlns:a16="http://schemas.microsoft.com/office/drawing/2014/main" id="{DD58D857-BD95-FE4A-021F-3BA7E88C2038}"/>
                </a:ext>
              </a:extLst>
            </p:cNvPr>
            <p:cNvCxnSpPr>
              <a:cxnSpLocks/>
            </p:cNvCxnSpPr>
            <p:nvPr/>
          </p:nvCxnSpPr>
          <p:spPr>
            <a:xfrm>
              <a:off x="5212004" y="4033158"/>
              <a:ext cx="883996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9" name="Straight Connector 41">
            <a:extLst>
              <a:ext uri="{FF2B5EF4-FFF2-40B4-BE49-F238E27FC236}">
                <a16:creationId xmlns:a16="http://schemas.microsoft.com/office/drawing/2014/main" id="{C5819020-E076-663A-34D1-5C702C044848}"/>
              </a:ext>
            </a:extLst>
          </p:cNvPr>
          <p:cNvCxnSpPr/>
          <p:nvPr/>
        </p:nvCxnSpPr>
        <p:spPr>
          <a:xfrm>
            <a:off x="6366935" y="3412978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42">
            <a:extLst>
              <a:ext uri="{FF2B5EF4-FFF2-40B4-BE49-F238E27FC236}">
                <a16:creationId xmlns:a16="http://schemas.microsoft.com/office/drawing/2014/main" id="{76F20E85-DF07-3980-DFCA-E4B58EE992ED}"/>
              </a:ext>
            </a:extLst>
          </p:cNvPr>
          <p:cNvSpPr txBox="1"/>
          <p:nvPr/>
        </p:nvSpPr>
        <p:spPr>
          <a:xfrm>
            <a:off x="6563902" y="34254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c=0</a:t>
            </a:r>
            <a:endParaRPr lang="en-CN" dirty="0">
              <a:latin typeface="+mn-ea"/>
            </a:endParaRP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62A9AE98-F7BE-09C7-0F1B-A7B69CD4CA27}"/>
              </a:ext>
            </a:extLst>
          </p:cNvPr>
          <p:cNvSpPr txBox="1"/>
          <p:nvPr/>
        </p:nvSpPr>
        <p:spPr>
          <a:xfrm>
            <a:off x="8263209" y="34254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c=1</a:t>
            </a:r>
            <a:endParaRPr lang="en-CN" dirty="0">
              <a:latin typeface="+mn-ea"/>
            </a:endParaRPr>
          </a:p>
        </p:txBody>
      </p:sp>
      <p:sp>
        <p:nvSpPr>
          <p:cNvPr id="32" name="TextBox 44">
            <a:extLst>
              <a:ext uri="{FF2B5EF4-FFF2-40B4-BE49-F238E27FC236}">
                <a16:creationId xmlns:a16="http://schemas.microsoft.com/office/drawing/2014/main" id="{392FA52C-659D-481D-1A3D-730B52C4F460}"/>
              </a:ext>
            </a:extLst>
          </p:cNvPr>
          <p:cNvSpPr txBox="1"/>
          <p:nvPr/>
        </p:nvSpPr>
        <p:spPr>
          <a:xfrm>
            <a:off x="9878876" y="34254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c=0</a:t>
            </a:r>
            <a:endParaRPr lang="en-CN" dirty="0">
              <a:latin typeface="+mn-ea"/>
            </a:endParaRPr>
          </a:p>
        </p:txBody>
      </p:sp>
      <p:cxnSp>
        <p:nvCxnSpPr>
          <p:cNvPr id="33" name="Straight Connector 45">
            <a:extLst>
              <a:ext uri="{FF2B5EF4-FFF2-40B4-BE49-F238E27FC236}">
                <a16:creationId xmlns:a16="http://schemas.microsoft.com/office/drawing/2014/main" id="{A31E0DCC-6E2B-9B87-3938-1D17F9E86263}"/>
              </a:ext>
            </a:extLst>
          </p:cNvPr>
          <p:cNvCxnSpPr/>
          <p:nvPr/>
        </p:nvCxnSpPr>
        <p:spPr>
          <a:xfrm>
            <a:off x="7979134" y="3425400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46">
            <a:extLst>
              <a:ext uri="{FF2B5EF4-FFF2-40B4-BE49-F238E27FC236}">
                <a16:creationId xmlns:a16="http://schemas.microsoft.com/office/drawing/2014/main" id="{C48C1C77-D0FD-CDEA-DDD5-6F662E49D8BA}"/>
              </a:ext>
            </a:extLst>
          </p:cNvPr>
          <p:cNvCxnSpPr>
            <a:cxnSpLocks/>
          </p:cNvCxnSpPr>
          <p:nvPr/>
        </p:nvCxnSpPr>
        <p:spPr>
          <a:xfrm>
            <a:off x="9611115" y="3425400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ight Arrow 2">
            <a:extLst>
              <a:ext uri="{FF2B5EF4-FFF2-40B4-BE49-F238E27FC236}">
                <a16:creationId xmlns:a16="http://schemas.microsoft.com/office/drawing/2014/main" id="{3EAC6AD3-F7F1-5A35-6D2F-FB5DF6FF8450}"/>
              </a:ext>
            </a:extLst>
          </p:cNvPr>
          <p:cNvSpPr/>
          <p:nvPr/>
        </p:nvSpPr>
        <p:spPr>
          <a:xfrm>
            <a:off x="5063174" y="2096104"/>
            <a:ext cx="610927" cy="41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6" name="Elbow Connector 4">
            <a:extLst>
              <a:ext uri="{FF2B5EF4-FFF2-40B4-BE49-F238E27FC236}">
                <a16:creationId xmlns:a16="http://schemas.microsoft.com/office/drawing/2014/main" id="{9083C839-E677-FFC7-5888-0D071342B73B}"/>
              </a:ext>
            </a:extLst>
          </p:cNvPr>
          <p:cNvCxnSpPr>
            <a:cxnSpLocks/>
          </p:cNvCxnSpPr>
          <p:nvPr/>
        </p:nvCxnSpPr>
        <p:spPr>
          <a:xfrm flipV="1">
            <a:off x="1342667" y="2390119"/>
            <a:ext cx="1385352" cy="1312447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15">
            <a:extLst>
              <a:ext uri="{FF2B5EF4-FFF2-40B4-BE49-F238E27FC236}">
                <a16:creationId xmlns:a16="http://schemas.microsoft.com/office/drawing/2014/main" id="{366CB6F7-9882-5C57-7327-979D6D53A873}"/>
              </a:ext>
            </a:extLst>
          </p:cNvPr>
          <p:cNvSpPr/>
          <p:nvPr/>
        </p:nvSpPr>
        <p:spPr>
          <a:xfrm>
            <a:off x="4344407" y="5263501"/>
            <a:ext cx="2819572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Picture 60">
            <a:extLst>
              <a:ext uri="{FF2B5EF4-FFF2-40B4-BE49-F238E27FC236}">
                <a16:creationId xmlns:a16="http://schemas.microsoft.com/office/drawing/2014/main" id="{0542161D-55DE-003B-F03B-CF04ED292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667" y="4076864"/>
            <a:ext cx="2755900" cy="1968500"/>
          </a:xfrm>
          <a:prstGeom prst="rect">
            <a:avLst/>
          </a:prstGeom>
        </p:spPr>
      </p:pic>
      <p:pic>
        <p:nvPicPr>
          <p:cNvPr id="39" name="Picture 61">
            <a:extLst>
              <a:ext uri="{FF2B5EF4-FFF2-40B4-BE49-F238E27FC236}">
                <a16:creationId xmlns:a16="http://schemas.microsoft.com/office/drawing/2014/main" id="{1A78AEE0-2A61-BDB1-AF80-041B128CD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625" y="3742686"/>
            <a:ext cx="3098800" cy="2425700"/>
          </a:xfrm>
          <a:prstGeom prst="rect">
            <a:avLst/>
          </a:prstGeom>
        </p:spPr>
      </p:pic>
      <p:pic>
        <p:nvPicPr>
          <p:cNvPr id="40" name="Picture 62">
            <a:extLst>
              <a:ext uri="{FF2B5EF4-FFF2-40B4-BE49-F238E27FC236}">
                <a16:creationId xmlns:a16="http://schemas.microsoft.com/office/drawing/2014/main" id="{2C3EC4FC-A30C-CE5C-8141-FD10D9760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349" y="3794696"/>
            <a:ext cx="3071438" cy="2433600"/>
          </a:xfrm>
          <a:prstGeom prst="rect">
            <a:avLst/>
          </a:prstGeom>
        </p:spPr>
      </p:pic>
      <p:sp>
        <p:nvSpPr>
          <p:cNvPr id="41" name="Right Arrow 63">
            <a:extLst>
              <a:ext uri="{FF2B5EF4-FFF2-40B4-BE49-F238E27FC236}">
                <a16:creationId xmlns:a16="http://schemas.microsoft.com/office/drawing/2014/main" id="{6B14B9F2-E903-4F3A-F893-E2DD5D6D63D5}"/>
              </a:ext>
            </a:extLst>
          </p:cNvPr>
          <p:cNvSpPr/>
          <p:nvPr/>
        </p:nvSpPr>
        <p:spPr>
          <a:xfrm>
            <a:off x="8565535" y="4637208"/>
            <a:ext cx="409852" cy="254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14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/>
      <p:bldP spid="30" grpId="0"/>
      <p:bldP spid="31" grpId="0"/>
      <p:bldP spid="32" grpId="0"/>
      <p:bldP spid="35" grpId="0" animBg="1"/>
      <p:bldP spid="37" grpId="0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9628D2F-E564-2630-2564-0F0A9F06741C}"/>
              </a:ext>
            </a:extLst>
          </p:cNvPr>
          <p:cNvSpPr/>
          <p:nvPr/>
        </p:nvSpPr>
        <p:spPr>
          <a:xfrm>
            <a:off x="582202" y="928788"/>
            <a:ext cx="11609812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理想激活函数是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阶跃函数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表示抑制神经元，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表示激活神经元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阶跃函数具有不连续、不光滑等不好的性质，常用的是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Sigmoid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函数、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tanh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4" name="内容占位符 6" descr="屏幕剪辑">
            <a:extLst>
              <a:ext uri="{FF2B5EF4-FFF2-40B4-BE49-F238E27FC236}">
                <a16:creationId xmlns:a16="http://schemas.microsoft.com/office/drawing/2014/main" id="{A5F0465F-DEB0-F58B-CAC5-6DD33CD241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" y="2220047"/>
            <a:ext cx="7044712" cy="3790579"/>
          </a:xfrm>
          <a:prstGeom prst="rect">
            <a:avLst/>
          </a:prstGeom>
        </p:spPr>
      </p:pic>
      <p:sp>
        <p:nvSpPr>
          <p:cNvPr id="5" name="Ink 3">
            <a:extLst>
              <a:ext uri="{FF2B5EF4-FFF2-40B4-BE49-F238E27FC236}">
                <a16:creationId xmlns:a16="http://schemas.microsoft.com/office/drawing/2014/main" id="{563DB6A8-976D-BF02-DD6F-092C109EE905}"/>
              </a:ext>
            </a:extLst>
          </p:cNvPr>
          <p:cNvSpPr/>
          <p:nvPr/>
        </p:nvSpPr>
        <p:spPr bwMode="auto">
          <a:xfrm>
            <a:off x="3058920" y="2081880"/>
            <a:ext cx="7859160" cy="313632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555CFA21-BA36-7732-03D8-E3274E59DC15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激活函数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F0B5525C-5389-AEAC-0BD1-95918E42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61" y="2471623"/>
            <a:ext cx="297180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4B35191F-2BDD-C534-650B-ACC03F6732FF}"/>
                  </a:ext>
                </a:extLst>
              </p:cNvPr>
              <p:cNvSpPr txBox="1"/>
              <p:nvPr/>
            </p:nvSpPr>
            <p:spPr>
              <a:xfrm>
                <a:off x="8834906" y="4941201"/>
                <a:ext cx="1987211" cy="54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4B35191F-2BDD-C534-650B-ACC03F673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906" y="4941201"/>
                <a:ext cx="1987211" cy="54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2">
            <a:extLst>
              <a:ext uri="{FF2B5EF4-FFF2-40B4-BE49-F238E27FC236}">
                <a16:creationId xmlns:a16="http://schemas.microsoft.com/office/drawing/2014/main" id="{85B89C3E-7181-D5CA-947A-7346775B6A43}"/>
              </a:ext>
            </a:extLst>
          </p:cNvPr>
          <p:cNvSpPr/>
          <p:nvPr/>
        </p:nvSpPr>
        <p:spPr>
          <a:xfrm>
            <a:off x="9032166" y="5490069"/>
            <a:ext cx="2133815" cy="580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400" dirty="0"/>
              <a:t>(c) tanh</a:t>
            </a:r>
            <a:r>
              <a:rPr lang="zh-CN" altLang="en-US" sz="2400" dirty="0"/>
              <a:t>函数</a:t>
            </a:r>
            <a:endParaRPr lang="en-US" altLang="zh-CN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3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4699482-5405-EF52-DB0D-F3C9E903605E}"/>
              </a:ext>
            </a:extLst>
          </p:cNvPr>
          <p:cNvSpPr/>
          <p:nvPr/>
        </p:nvSpPr>
        <p:spPr>
          <a:xfrm>
            <a:off x="88812" y="1450954"/>
            <a:ext cx="65100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705" indent="-3429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感知机由两层神经元组成：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接受外界输入信号传递给输出层，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M-P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神经元（阈值逻辑单元）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感知机能够容易地实现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逻辑与、或、非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F83F362-CDAB-1BF6-9D52-F47847876EE6}"/>
                  </a:ext>
                </a:extLst>
              </p:cNvPr>
              <p:cNvSpPr/>
              <p:nvPr/>
            </p:nvSpPr>
            <p:spPr>
              <a:xfrm>
                <a:off x="607968" y="3037419"/>
                <a:ext cx="8497715" cy="3268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17195" lvl="2" indent="-34290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1⋅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+1⋅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, 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 </a:t>
                </a:r>
              </a:p>
              <a:p>
                <a:pPr marL="417195" lvl="2" indent="-34290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: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1⋅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+1⋅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.5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 </a:t>
                </a:r>
              </a:p>
              <a:p>
                <a:pPr marL="417195" lvl="2" indent="-34290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非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=−0.6,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=0,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0.6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；当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=0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F83F362-CDAB-1BF6-9D52-F47847876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68" y="3037419"/>
                <a:ext cx="8497715" cy="3268908"/>
              </a:xfrm>
              <a:prstGeom prst="rect">
                <a:avLst/>
              </a:prstGeom>
              <a:blipFill>
                <a:blip r:embed="rId2"/>
                <a:stretch>
                  <a:fillRect r="-3730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5DA41A81-8639-B92B-4CBF-A4953C86D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10" y="1029183"/>
            <a:ext cx="3310017" cy="2008236"/>
          </a:xfrm>
          <a:prstGeom prst="rect">
            <a:avLst/>
          </a:prstGeom>
        </p:spPr>
      </p:pic>
      <p:pic>
        <p:nvPicPr>
          <p:cNvPr id="6" name="内容占位符 6" descr="屏幕剪辑">
            <a:extLst>
              <a:ext uri="{FF2B5EF4-FFF2-40B4-BE49-F238E27FC236}">
                <a16:creationId xmlns:a16="http://schemas.microsoft.com/office/drawing/2014/main" id="{AB8EAB1A-94AB-8136-7020-BF4ED7A903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5" b="14116"/>
          <a:stretch>
            <a:fillRect/>
          </a:stretch>
        </p:blipFill>
        <p:spPr>
          <a:xfrm>
            <a:off x="9324522" y="2960724"/>
            <a:ext cx="2615230" cy="2556972"/>
          </a:xfrm>
          <a:prstGeom prst="rect">
            <a:avLst/>
          </a:prstGeom>
        </p:spPr>
      </p:pic>
      <p:sp>
        <p:nvSpPr>
          <p:cNvPr id="7" name="Ink 3">
            <a:extLst>
              <a:ext uri="{FF2B5EF4-FFF2-40B4-BE49-F238E27FC236}">
                <a16:creationId xmlns:a16="http://schemas.microsoft.com/office/drawing/2014/main" id="{8E0C2732-FB04-86BE-7E47-26242142B74A}"/>
              </a:ext>
            </a:extLst>
          </p:cNvPr>
          <p:cNvSpPr/>
          <p:nvPr/>
        </p:nvSpPr>
        <p:spPr bwMode="auto">
          <a:xfrm>
            <a:off x="2659320" y="4196550"/>
            <a:ext cx="1920600" cy="8532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B7BF618-BE0A-6136-C9AB-583F7FDE0E95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感知机求解逻辑运算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88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B7064E1D-AD6E-6513-7C4F-7FB8E0884DF9}"/>
              </a:ext>
            </a:extLst>
          </p:cNvPr>
          <p:cNvSpPr txBox="1">
            <a:spLocks/>
          </p:cNvSpPr>
          <p:nvPr/>
        </p:nvSpPr>
        <p:spPr>
          <a:xfrm>
            <a:off x="549910" y="27495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感知机求解与、或、非问题</a:t>
            </a:r>
          </a:p>
        </p:txBody>
      </p:sp>
      <p:pic>
        <p:nvPicPr>
          <p:cNvPr id="4" name="内容占位符 8" descr="屏幕剪辑">
            <a:extLst>
              <a:ext uri="{FF2B5EF4-FFF2-40B4-BE49-F238E27FC236}">
                <a16:creationId xmlns:a16="http://schemas.microsoft.com/office/drawing/2014/main" id="{2255F280-49BA-C0D4-17C0-5314AC004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62" y="1478780"/>
            <a:ext cx="5710555" cy="4641215"/>
          </a:xfrm>
          <a:prstGeom prst="rect">
            <a:avLst/>
          </a:prstGeom>
        </p:spPr>
      </p:pic>
      <p:sp>
        <p:nvSpPr>
          <p:cNvPr id="5" name="Ink 2">
            <a:extLst>
              <a:ext uri="{FF2B5EF4-FFF2-40B4-BE49-F238E27FC236}">
                <a16:creationId xmlns:a16="http://schemas.microsoft.com/office/drawing/2014/main" id="{A5B555BD-00DB-9352-4703-295E336EDA3B}"/>
              </a:ext>
            </a:extLst>
          </p:cNvPr>
          <p:cNvSpPr/>
          <p:nvPr/>
        </p:nvSpPr>
        <p:spPr bwMode="auto">
          <a:xfrm>
            <a:off x="4001760" y="1274760"/>
            <a:ext cx="3908520" cy="345060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pic>
        <p:nvPicPr>
          <p:cNvPr id="6" name="图片 24" descr="屏幕剪辑">
            <a:extLst>
              <a:ext uri="{FF2B5EF4-FFF2-40B4-BE49-F238E27FC236}">
                <a16:creationId xmlns:a16="http://schemas.microsoft.com/office/drawing/2014/main" id="{FFDD08D0-D0C6-361F-CC88-DC392363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8" r="20839" b="15061"/>
          <a:stretch/>
        </p:blipFill>
        <p:spPr>
          <a:xfrm>
            <a:off x="337206" y="2614889"/>
            <a:ext cx="2384385" cy="2110471"/>
          </a:xfrm>
          <a:prstGeom prst="rect">
            <a:avLst/>
          </a:prstGeom>
        </p:spPr>
      </p:pic>
      <p:pic>
        <p:nvPicPr>
          <p:cNvPr id="7" name="内容占位符 6" descr="屏幕剪辑">
            <a:extLst>
              <a:ext uri="{FF2B5EF4-FFF2-40B4-BE49-F238E27FC236}">
                <a16:creationId xmlns:a16="http://schemas.microsoft.com/office/drawing/2014/main" id="{27ABEA9E-2573-99D5-15A7-98F94284CC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5" b="14116"/>
          <a:stretch>
            <a:fillRect/>
          </a:stretch>
        </p:blipFill>
        <p:spPr>
          <a:xfrm>
            <a:off x="2721591" y="2457528"/>
            <a:ext cx="1929753" cy="1886765"/>
          </a:xfrm>
          <a:prstGeom prst="rect">
            <a:avLst/>
          </a:prstGeom>
        </p:spPr>
      </p:pic>
      <p:sp>
        <p:nvSpPr>
          <p:cNvPr id="8" name="Right Arrow 3">
            <a:extLst>
              <a:ext uri="{FF2B5EF4-FFF2-40B4-BE49-F238E27FC236}">
                <a16:creationId xmlns:a16="http://schemas.microsoft.com/office/drawing/2014/main" id="{828875ED-092C-CAF6-48A0-DAADED74303B}"/>
              </a:ext>
            </a:extLst>
          </p:cNvPr>
          <p:cNvSpPr/>
          <p:nvPr/>
        </p:nvSpPr>
        <p:spPr>
          <a:xfrm>
            <a:off x="5110453" y="3544743"/>
            <a:ext cx="438297" cy="50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83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9337387-7438-3466-47F3-8A0B24E8BD3D}"/>
              </a:ext>
            </a:extLst>
          </p:cNvPr>
          <p:cNvSpPr txBox="1">
            <a:spLocks/>
          </p:cNvSpPr>
          <p:nvPr/>
        </p:nvSpPr>
        <p:spPr>
          <a:xfrm>
            <a:off x="669925" y="27432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感知机学习能力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8C74E4-F14A-CF5C-1284-3ACC17592C13}"/>
              </a:ext>
            </a:extLst>
          </p:cNvPr>
          <p:cNvSpPr/>
          <p:nvPr/>
        </p:nvSpPr>
        <p:spPr>
          <a:xfrm>
            <a:off x="365129" y="2409726"/>
            <a:ext cx="11089953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两类模式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线性可分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，则感知机的学习过程一定会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收敛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；否则感知机的学习过程将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会发生振荡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[Minsky and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Papert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1969]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BECF027B-1C04-1D03-E2F7-A005A346B0FE}"/>
              </a:ext>
            </a:extLst>
          </p:cNvPr>
          <p:cNvSpPr/>
          <p:nvPr/>
        </p:nvSpPr>
        <p:spPr>
          <a:xfrm>
            <a:off x="361434" y="3803269"/>
            <a:ext cx="11089953" cy="2371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仅含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输入层和输出层的感知机的学习能力非常有限，只能解决线性可分问题</a:t>
            </a:r>
          </a:p>
          <a:p>
            <a:pPr marL="800100" lvl="1" indent="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与、或、非问题是线性可分的，因此感知机学习过程能够求得适当的权值向量。而</a:t>
            </a:r>
            <a:r>
              <a:rPr lang="zh-CN" altLang="en-US" sz="2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异或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问题不是线性可分的，感知机学习不能求得合适解 </a:t>
            </a:r>
          </a:p>
          <a:p>
            <a:pPr marL="800100" lvl="1" indent="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对于非线性不可分问题，如何求解？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6127E-7069-7ACA-2F94-5A6830626D70}"/>
              </a:ext>
            </a:extLst>
          </p:cNvPr>
          <p:cNvSpPr txBox="1"/>
          <p:nvPr/>
        </p:nvSpPr>
        <p:spPr>
          <a:xfrm>
            <a:off x="6285186" y="5713215"/>
            <a:ext cx="3079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增加隐藏层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BA112E3-AB5D-491E-6223-A475D4B86B38}"/>
                  </a:ext>
                </a:extLst>
              </p:cNvPr>
              <p:cNvSpPr/>
              <p:nvPr/>
            </p:nvSpPr>
            <p:spPr>
              <a:xfrm>
                <a:off x="361434" y="1101987"/>
                <a:ext cx="10668843" cy="1135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简单的逻辑运算可以人工指定参数，但对其他复杂问题一般是：给定训练数据集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=1,2,⋯,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阈值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都通过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学习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得到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BA112E3-AB5D-491E-6223-A475D4B86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34" y="1101987"/>
                <a:ext cx="10668843" cy="1135054"/>
              </a:xfrm>
              <a:prstGeom prst="rect">
                <a:avLst/>
              </a:prstGeom>
              <a:blipFill>
                <a:blip r:embed="rId2"/>
                <a:stretch>
                  <a:fillRect r="-914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4">
            <a:extLst>
              <a:ext uri="{FF2B5EF4-FFF2-40B4-BE49-F238E27FC236}">
                <a16:creationId xmlns:a16="http://schemas.microsoft.com/office/drawing/2014/main" id="{279EA21C-2317-29E5-A178-AE13DB19D1DC}"/>
              </a:ext>
            </a:extLst>
          </p:cNvPr>
          <p:cNvSpPr txBox="1"/>
          <p:nvPr/>
        </p:nvSpPr>
        <p:spPr>
          <a:xfrm>
            <a:off x="12036829" y="38737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2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FEEB7D6-38BD-8256-0A79-D84F29108498}"/>
              </a:ext>
            </a:extLst>
          </p:cNvPr>
          <p:cNvSpPr txBox="1">
            <a:spLocks/>
          </p:cNvSpPr>
          <p:nvPr/>
        </p:nvSpPr>
        <p:spPr>
          <a:xfrm>
            <a:off x="567055" y="28321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2.</a:t>
            </a:r>
            <a:r>
              <a:rPr lang="zh-CN" altLang="en-US" b="1" dirty="0"/>
              <a:t>多层感知机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49D843-C4AC-154A-EBC1-9F2797DDDE3B}"/>
              </a:ext>
            </a:extLst>
          </p:cNvPr>
          <p:cNvSpPr/>
          <p:nvPr/>
        </p:nvSpPr>
        <p:spPr>
          <a:xfrm>
            <a:off x="567055" y="709295"/>
            <a:ext cx="11074562" cy="553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342900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解决异或问题的两层感知机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0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输出层与输入层之间的一层神经元，被称之为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隐含层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0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隐含层和输出层神经元都是具有激活函数的功能神经元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157A7DB2-817B-6E4A-D1AB-2AF86BFB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>
            <a:fillRect/>
          </a:stretch>
        </p:blipFill>
        <p:spPr>
          <a:xfrm>
            <a:off x="2913380" y="1572895"/>
            <a:ext cx="6365240" cy="3230245"/>
          </a:xfrm>
          <a:prstGeom prst="rect">
            <a:avLst/>
          </a:prstGeom>
        </p:spPr>
      </p:pic>
      <p:sp>
        <p:nvSpPr>
          <p:cNvPr id="6" name="Ink 2">
            <a:extLst>
              <a:ext uri="{FF2B5EF4-FFF2-40B4-BE49-F238E27FC236}">
                <a16:creationId xmlns:a16="http://schemas.microsoft.com/office/drawing/2014/main" id="{BE7576BC-73AF-1BCD-A00C-C61084433ED1}"/>
              </a:ext>
            </a:extLst>
          </p:cNvPr>
          <p:cNvSpPr/>
          <p:nvPr/>
        </p:nvSpPr>
        <p:spPr bwMode="auto">
          <a:xfrm>
            <a:off x="3407040" y="1946160"/>
            <a:ext cx="1835640" cy="103716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747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" name="矩形 28"/>
          <p:cNvSpPr/>
          <p:nvPr/>
        </p:nvSpPr>
        <p:spPr bwMode="auto">
          <a:xfrm>
            <a:off x="2203" y="3489165"/>
            <a:ext cx="4836318" cy="171195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9" tIns="60944" rIns="121889" bIns="60944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702" y="3679342"/>
            <a:ext cx="1562256" cy="94384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5299" kern="0" spc="-200" dirty="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82941" y="4445440"/>
            <a:ext cx="2183997" cy="53848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algn="ctr"/>
            <a:r>
              <a:rPr lang="en-US" altLang="zh-CN" sz="26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148410" y="2735352"/>
            <a:ext cx="1977402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多层感知机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515763" y="1814778"/>
            <a:ext cx="1977402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神经元模型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772230" y="3647829"/>
            <a:ext cx="2323650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30551" y="1758940"/>
            <a:ext cx="874283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01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1793" y="2737128"/>
            <a:ext cx="957608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02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35201" y="3610562"/>
            <a:ext cx="976837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03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6790" y="4517980"/>
            <a:ext cx="955472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04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2756" y="3316852"/>
            <a:ext cx="2023754" cy="65659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zh-CN" altLang="en-US" sz="3499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为人师表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8896E4-A709-B44F-9BC7-21058C0B6360}"/>
              </a:ext>
            </a:extLst>
          </p:cNvPr>
          <p:cNvSpPr txBox="1"/>
          <p:nvPr/>
        </p:nvSpPr>
        <p:spPr bwMode="auto">
          <a:xfrm>
            <a:off x="7421016" y="4623191"/>
            <a:ext cx="2669899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应用与案例分析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2E72A8-8D8B-B034-D22D-9ECB4F4C7395}"/>
              </a:ext>
            </a:extLst>
          </p:cNvPr>
          <p:cNvSpPr txBox="1"/>
          <p:nvPr/>
        </p:nvSpPr>
        <p:spPr bwMode="auto">
          <a:xfrm>
            <a:off x="501919" y="373301"/>
            <a:ext cx="4349846" cy="738631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第五章：神经网络</a:t>
            </a:r>
          </a:p>
        </p:txBody>
      </p:sp>
    </p:spTree>
    <p:extLst>
      <p:ext uri="{BB962C8B-B14F-4D97-AF65-F5344CB8AC3E}">
        <p14:creationId xmlns:p14="http://schemas.microsoft.com/office/powerpoint/2010/main" val="32126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F5E0C3F-9A4A-9475-56A3-A36D7B9F8981}"/>
              </a:ext>
            </a:extLst>
          </p:cNvPr>
          <p:cNvSpPr txBox="1">
            <a:spLocks/>
          </p:cNvSpPr>
          <p:nvPr/>
        </p:nvSpPr>
        <p:spPr>
          <a:xfrm>
            <a:off x="567055" y="28321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2.</a:t>
            </a:r>
            <a:r>
              <a:rPr lang="zh-CN" altLang="en-US" b="1" dirty="0"/>
              <a:t>多层感知机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39190C-4F34-E701-1FA7-3E294E67A467}"/>
              </a:ext>
            </a:extLst>
          </p:cNvPr>
          <p:cNvSpPr/>
          <p:nvPr/>
        </p:nvSpPr>
        <p:spPr>
          <a:xfrm>
            <a:off x="566962" y="998488"/>
            <a:ext cx="11074562" cy="4120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342900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解决非线性可分问题的两层感知机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Ink 2">
            <a:extLst>
              <a:ext uri="{FF2B5EF4-FFF2-40B4-BE49-F238E27FC236}">
                <a16:creationId xmlns:a16="http://schemas.microsoft.com/office/drawing/2014/main" id="{2479AE41-4445-8C5F-160D-B3DF1075B032}"/>
              </a:ext>
            </a:extLst>
          </p:cNvPr>
          <p:cNvSpPr/>
          <p:nvPr/>
        </p:nvSpPr>
        <p:spPr bwMode="auto">
          <a:xfrm>
            <a:off x="3407040" y="1946160"/>
            <a:ext cx="1835640" cy="103716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A979D-2D87-FCC2-2433-8AD7FC69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151" y="976923"/>
            <a:ext cx="3824943" cy="235333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4DEF1B4-F594-3191-F30D-A3696D834755}"/>
              </a:ext>
            </a:extLst>
          </p:cNvPr>
          <p:cNvGrpSpPr/>
          <p:nvPr/>
        </p:nvGrpSpPr>
        <p:grpSpPr>
          <a:xfrm>
            <a:off x="5986789" y="3740523"/>
            <a:ext cx="5238044" cy="1865072"/>
            <a:chOff x="762000" y="2043289"/>
            <a:chExt cx="5238044" cy="1865072"/>
          </a:xfrm>
        </p:grpSpPr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37DD08FA-D91D-5AF6-856F-A2F7474D34E3}"/>
                </a:ext>
              </a:extLst>
            </p:cNvPr>
            <p:cNvCxnSpPr/>
            <p:nvPr/>
          </p:nvCxnSpPr>
          <p:spPr>
            <a:xfrm>
              <a:off x="762000" y="3752722"/>
              <a:ext cx="5238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9">
              <a:extLst>
                <a:ext uri="{FF2B5EF4-FFF2-40B4-BE49-F238E27FC236}">
                  <a16:creationId xmlns:a16="http://schemas.microsoft.com/office/drawing/2014/main" id="{13B6E006-2652-C763-AC45-4B50C799D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67" y="2043289"/>
              <a:ext cx="0" cy="1865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10">
            <a:extLst>
              <a:ext uri="{FF2B5EF4-FFF2-40B4-BE49-F238E27FC236}">
                <a16:creationId xmlns:a16="http://schemas.microsoft.com/office/drawing/2014/main" id="{D98DDC95-D7A7-6B0A-A03E-D0E640BC0402}"/>
              </a:ext>
            </a:extLst>
          </p:cNvPr>
          <p:cNvSpPr/>
          <p:nvPr/>
        </p:nvSpPr>
        <p:spPr>
          <a:xfrm>
            <a:off x="6257724" y="5337067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806C0FF-B625-CDE5-B230-60623D0F04F5}"/>
              </a:ext>
            </a:extLst>
          </p:cNvPr>
          <p:cNvSpPr/>
          <p:nvPr/>
        </p:nvSpPr>
        <p:spPr>
          <a:xfrm>
            <a:off x="6669769" y="5337067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E1EB3649-2F7B-2376-45B4-DA1FFD1BB828}"/>
              </a:ext>
            </a:extLst>
          </p:cNvPr>
          <p:cNvSpPr/>
          <p:nvPr/>
        </p:nvSpPr>
        <p:spPr>
          <a:xfrm>
            <a:off x="7081814" y="5337067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6F56FD3-02C1-7F4A-BBAD-036C45064EAA}"/>
              </a:ext>
            </a:extLst>
          </p:cNvPr>
          <p:cNvSpPr/>
          <p:nvPr/>
        </p:nvSpPr>
        <p:spPr>
          <a:xfrm>
            <a:off x="9446836" y="5319300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3E00B90D-D57E-4096-7567-1B3CC248796D}"/>
              </a:ext>
            </a:extLst>
          </p:cNvPr>
          <p:cNvSpPr/>
          <p:nvPr/>
        </p:nvSpPr>
        <p:spPr>
          <a:xfrm>
            <a:off x="9875814" y="5319300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C6B58087-6DC7-54B3-CD17-7CCA6917CBF8}"/>
              </a:ext>
            </a:extLst>
          </p:cNvPr>
          <p:cNvSpPr/>
          <p:nvPr/>
        </p:nvSpPr>
        <p:spPr>
          <a:xfrm>
            <a:off x="10304791" y="5319300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ABD5E31-D3B3-6F90-32EE-18983F7C46D7}"/>
              </a:ext>
            </a:extLst>
          </p:cNvPr>
          <p:cNvGrpSpPr/>
          <p:nvPr/>
        </p:nvGrpSpPr>
        <p:grpSpPr>
          <a:xfrm>
            <a:off x="7786590" y="4340264"/>
            <a:ext cx="1102224" cy="523220"/>
            <a:chOff x="2437623" y="2705161"/>
            <a:chExt cx="1102224" cy="523220"/>
          </a:xfrm>
        </p:grpSpPr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E535150-CDEA-431F-AF54-EF3D5C2DB8C5}"/>
                </a:ext>
              </a:extLst>
            </p:cNvPr>
            <p:cNvSpPr txBox="1"/>
            <p:nvPr/>
          </p:nvSpPr>
          <p:spPr>
            <a:xfrm>
              <a:off x="2437623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DF333A9-789C-02E5-B77D-340F32BCA40A}"/>
                </a:ext>
              </a:extLst>
            </p:cNvPr>
            <p:cNvSpPr txBox="1"/>
            <p:nvPr/>
          </p:nvSpPr>
          <p:spPr>
            <a:xfrm>
              <a:off x="2805031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87C493A-AF8F-AFC0-A83C-AA2D1CED7D63}"/>
                </a:ext>
              </a:extLst>
            </p:cNvPr>
            <p:cNvSpPr txBox="1"/>
            <p:nvPr/>
          </p:nvSpPr>
          <p:spPr>
            <a:xfrm>
              <a:off x="3172439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8F4E467-B936-EFB1-0595-B675EA7ACFA2}"/>
              </a:ext>
            </a:extLst>
          </p:cNvPr>
          <p:cNvSpPr txBox="1"/>
          <p:nvPr/>
        </p:nvSpPr>
        <p:spPr>
          <a:xfrm>
            <a:off x="10810551" y="5432189"/>
            <a:ext cx="142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n-ea"/>
              </a:rPr>
              <a:t>眼睛大小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s</a:t>
            </a:r>
            <a:endParaRPr lang="en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230DEB1-9F37-2412-9A84-C7882421C9D2}"/>
              </a:ext>
            </a:extLst>
          </p:cNvPr>
          <p:cNvSpPr txBox="1"/>
          <p:nvPr/>
        </p:nvSpPr>
        <p:spPr>
          <a:xfrm>
            <a:off x="4914431" y="4503317"/>
            <a:ext cx="12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  <a:latin typeface="+mn-ea"/>
              </a:rPr>
              <a:t>可爱程度c</a:t>
            </a:r>
            <a:endParaRPr lang="en-CN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6584ADD-12F2-F6E4-1692-91381653E3E5}"/>
              </a:ext>
            </a:extLst>
          </p:cNvPr>
          <p:cNvGrpSpPr/>
          <p:nvPr/>
        </p:nvGrpSpPr>
        <p:grpSpPr>
          <a:xfrm>
            <a:off x="6158412" y="4609772"/>
            <a:ext cx="2772667" cy="831301"/>
            <a:chOff x="5212004" y="3360848"/>
            <a:chExt cx="2772667" cy="672310"/>
          </a:xfrm>
        </p:grpSpPr>
        <p:cxnSp>
          <p:nvCxnSpPr>
            <p:cNvPr id="23" name="Curved Connector 23">
              <a:extLst>
                <a:ext uri="{FF2B5EF4-FFF2-40B4-BE49-F238E27FC236}">
                  <a16:creationId xmlns:a16="http://schemas.microsoft.com/office/drawing/2014/main" id="{59F7DAD7-BC44-13B6-256D-BDA58677F8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3360848"/>
              <a:ext cx="1042775" cy="672310"/>
            </a:xfrm>
            <a:prstGeom prst="curvedConnector3">
              <a:avLst>
                <a:gd name="adj1" fmla="val 50000"/>
              </a:avLst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5">
              <a:extLst>
                <a:ext uri="{FF2B5EF4-FFF2-40B4-BE49-F238E27FC236}">
                  <a16:creationId xmlns:a16="http://schemas.microsoft.com/office/drawing/2014/main" id="{CEC469CE-370F-CAE0-2183-C2C39A56B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75" y="3360848"/>
              <a:ext cx="883996" cy="0"/>
            </a:xfrm>
            <a:prstGeom prst="line">
              <a:avLst/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6">
              <a:extLst>
                <a:ext uri="{FF2B5EF4-FFF2-40B4-BE49-F238E27FC236}">
                  <a16:creationId xmlns:a16="http://schemas.microsoft.com/office/drawing/2014/main" id="{CE876A5C-84CC-EF74-92AD-F3CD8C0F13F5}"/>
                </a:ext>
              </a:extLst>
            </p:cNvPr>
            <p:cNvCxnSpPr>
              <a:cxnSpLocks/>
            </p:cNvCxnSpPr>
            <p:nvPr/>
          </p:nvCxnSpPr>
          <p:spPr>
            <a:xfrm>
              <a:off x="5212004" y="4033158"/>
              <a:ext cx="883996" cy="0"/>
            </a:xfrm>
            <a:prstGeom prst="line">
              <a:avLst/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7">
            <a:extLst>
              <a:ext uri="{FF2B5EF4-FFF2-40B4-BE49-F238E27FC236}">
                <a16:creationId xmlns:a16="http://schemas.microsoft.com/office/drawing/2014/main" id="{286B648A-FB80-8262-DDC1-1F022EBA0AA7}"/>
              </a:ext>
            </a:extLst>
          </p:cNvPr>
          <p:cNvGrpSpPr/>
          <p:nvPr/>
        </p:nvGrpSpPr>
        <p:grpSpPr>
          <a:xfrm flipH="1">
            <a:off x="7903537" y="4618655"/>
            <a:ext cx="2772667" cy="831301"/>
            <a:chOff x="5212004" y="3360848"/>
            <a:chExt cx="2772667" cy="672310"/>
          </a:xfrm>
        </p:grpSpPr>
        <p:cxnSp>
          <p:nvCxnSpPr>
            <p:cNvPr id="27" name="Curved Connector 28">
              <a:extLst>
                <a:ext uri="{FF2B5EF4-FFF2-40B4-BE49-F238E27FC236}">
                  <a16:creationId xmlns:a16="http://schemas.microsoft.com/office/drawing/2014/main" id="{1618FAA1-7157-B3B9-D732-11175E86A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3360848"/>
              <a:ext cx="1042775" cy="67231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9">
              <a:extLst>
                <a:ext uri="{FF2B5EF4-FFF2-40B4-BE49-F238E27FC236}">
                  <a16:creationId xmlns:a16="http://schemas.microsoft.com/office/drawing/2014/main" id="{51095661-91C2-7390-462A-8AB56B2362BB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75" y="3360848"/>
              <a:ext cx="883996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30">
              <a:extLst>
                <a:ext uri="{FF2B5EF4-FFF2-40B4-BE49-F238E27FC236}">
                  <a16:creationId xmlns:a16="http://schemas.microsoft.com/office/drawing/2014/main" id="{963EE318-7821-EB2D-C4B9-95716DAC0014}"/>
                </a:ext>
              </a:extLst>
            </p:cNvPr>
            <p:cNvCxnSpPr>
              <a:cxnSpLocks/>
            </p:cNvCxnSpPr>
            <p:nvPr/>
          </p:nvCxnSpPr>
          <p:spPr>
            <a:xfrm>
              <a:off x="5212004" y="4033158"/>
              <a:ext cx="883996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28E21A84-27AB-B4EB-628B-B2F87A3ACFB0}"/>
              </a:ext>
            </a:extLst>
          </p:cNvPr>
          <p:cNvCxnSpPr>
            <a:cxnSpLocks/>
          </p:cNvCxnSpPr>
          <p:nvPr/>
        </p:nvCxnSpPr>
        <p:spPr>
          <a:xfrm>
            <a:off x="6257724" y="5768883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2">
            <a:extLst>
              <a:ext uri="{FF2B5EF4-FFF2-40B4-BE49-F238E27FC236}">
                <a16:creationId xmlns:a16="http://schemas.microsoft.com/office/drawing/2014/main" id="{80D96099-BB19-2321-F64B-3844395C8987}"/>
              </a:ext>
            </a:extLst>
          </p:cNvPr>
          <p:cNvSpPr txBox="1"/>
          <p:nvPr/>
        </p:nvSpPr>
        <p:spPr>
          <a:xfrm>
            <a:off x="6454691" y="5781305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c=0</a:t>
            </a:r>
            <a:endParaRPr lang="en-CN" dirty="0">
              <a:latin typeface="+mn-ea"/>
            </a:endParaRPr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CA64EA68-EBC8-C9D6-A3A8-42CB52A403DE}"/>
              </a:ext>
            </a:extLst>
          </p:cNvPr>
          <p:cNvSpPr txBox="1"/>
          <p:nvPr/>
        </p:nvSpPr>
        <p:spPr>
          <a:xfrm>
            <a:off x="8153998" y="5781305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c=1</a:t>
            </a:r>
            <a:endParaRPr lang="en-CN" dirty="0">
              <a:latin typeface="+mn-ea"/>
            </a:endParaRPr>
          </a:p>
        </p:txBody>
      </p:sp>
      <p:sp>
        <p:nvSpPr>
          <p:cNvPr id="33" name="TextBox 34">
            <a:extLst>
              <a:ext uri="{FF2B5EF4-FFF2-40B4-BE49-F238E27FC236}">
                <a16:creationId xmlns:a16="http://schemas.microsoft.com/office/drawing/2014/main" id="{BC4ECF24-2E8A-F899-137A-94F7ABA58E59}"/>
              </a:ext>
            </a:extLst>
          </p:cNvPr>
          <p:cNvSpPr txBox="1"/>
          <p:nvPr/>
        </p:nvSpPr>
        <p:spPr>
          <a:xfrm>
            <a:off x="9769665" y="5781305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c=0</a:t>
            </a:r>
            <a:endParaRPr lang="en-CN" dirty="0">
              <a:latin typeface="+mn-ea"/>
            </a:endParaRPr>
          </a:p>
        </p:txBody>
      </p:sp>
      <p:cxnSp>
        <p:nvCxnSpPr>
          <p:cNvPr id="34" name="Straight Connector 35">
            <a:extLst>
              <a:ext uri="{FF2B5EF4-FFF2-40B4-BE49-F238E27FC236}">
                <a16:creationId xmlns:a16="http://schemas.microsoft.com/office/drawing/2014/main" id="{6111D0CB-F2EB-AAF6-9901-B6EC29F7A154}"/>
              </a:ext>
            </a:extLst>
          </p:cNvPr>
          <p:cNvCxnSpPr>
            <a:cxnSpLocks/>
          </p:cNvCxnSpPr>
          <p:nvPr/>
        </p:nvCxnSpPr>
        <p:spPr>
          <a:xfrm>
            <a:off x="7869923" y="5781305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6">
            <a:extLst>
              <a:ext uri="{FF2B5EF4-FFF2-40B4-BE49-F238E27FC236}">
                <a16:creationId xmlns:a16="http://schemas.microsoft.com/office/drawing/2014/main" id="{94D854DE-B4B0-EEF5-A4C6-22F45F5E2630}"/>
              </a:ext>
            </a:extLst>
          </p:cNvPr>
          <p:cNvCxnSpPr>
            <a:cxnSpLocks/>
          </p:cNvCxnSpPr>
          <p:nvPr/>
        </p:nvCxnSpPr>
        <p:spPr>
          <a:xfrm>
            <a:off x="9501904" y="5781305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24">
            <a:extLst>
              <a:ext uri="{FF2B5EF4-FFF2-40B4-BE49-F238E27FC236}">
                <a16:creationId xmlns:a16="http://schemas.microsoft.com/office/drawing/2014/main" id="{9F4AC9CE-410A-D286-6FC3-57F7A9776CA2}"/>
              </a:ext>
            </a:extLst>
          </p:cNvPr>
          <p:cNvCxnSpPr>
            <a:cxnSpLocks/>
          </p:cNvCxnSpPr>
          <p:nvPr/>
        </p:nvCxnSpPr>
        <p:spPr>
          <a:xfrm flipV="1">
            <a:off x="7474490" y="2302212"/>
            <a:ext cx="1338230" cy="1278799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44">
            <a:extLst>
              <a:ext uri="{FF2B5EF4-FFF2-40B4-BE49-F238E27FC236}">
                <a16:creationId xmlns:a16="http://schemas.microsoft.com/office/drawing/2014/main" id="{240F55E5-C0FE-63B6-ABED-03CD515916EB}"/>
              </a:ext>
            </a:extLst>
          </p:cNvPr>
          <p:cNvCxnSpPr>
            <a:cxnSpLocks/>
          </p:cNvCxnSpPr>
          <p:nvPr/>
        </p:nvCxnSpPr>
        <p:spPr>
          <a:xfrm>
            <a:off x="8139030" y="2302212"/>
            <a:ext cx="1793056" cy="1374873"/>
          </a:xfrm>
          <a:prstGeom prst="curved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8">
            <a:extLst>
              <a:ext uri="{FF2B5EF4-FFF2-40B4-BE49-F238E27FC236}">
                <a16:creationId xmlns:a16="http://schemas.microsoft.com/office/drawing/2014/main" id="{EB7E6505-9D50-8C2D-334A-0F0543C5D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34" y="4621535"/>
            <a:ext cx="1632041" cy="1255416"/>
          </a:xfrm>
          <a:prstGeom prst="rect">
            <a:avLst/>
          </a:prstGeom>
        </p:spPr>
      </p:pic>
      <p:pic>
        <p:nvPicPr>
          <p:cNvPr id="39" name="Picture 42">
            <a:extLst>
              <a:ext uri="{FF2B5EF4-FFF2-40B4-BE49-F238E27FC236}">
                <a16:creationId xmlns:a16="http://schemas.microsoft.com/office/drawing/2014/main" id="{46CA8FB3-8893-D098-DE57-8FB24C1F7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" y="2493649"/>
            <a:ext cx="5137973" cy="186507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9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6547308-CB95-7EA5-F076-9216D63CBF84}"/>
              </a:ext>
            </a:extLst>
          </p:cNvPr>
          <p:cNvSpPr txBox="1">
            <a:spLocks/>
          </p:cNvSpPr>
          <p:nvPr/>
        </p:nvSpPr>
        <p:spPr>
          <a:xfrm>
            <a:off x="438150" y="266065"/>
            <a:ext cx="5662410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多层感知机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多层前馈神经网络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B59304-1AD9-BB54-3566-0496E762026A}"/>
              </a:ext>
            </a:extLst>
          </p:cNvPr>
          <p:cNvSpPr/>
          <p:nvPr/>
        </p:nvSpPr>
        <p:spPr>
          <a:xfrm>
            <a:off x="558719" y="1153693"/>
            <a:ext cx="1107456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：每层神经元与下一层神经元全互联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神经元之间不存在同层连接也不存在跨层连接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：输入层接受外界输入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隐含层与输出层神经元对信号进行加工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最终结果由输出层神经元输出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：根据训练数据来调整神经元之间的“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”以及每个功能神经元的“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阈值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多层网络：包含隐层的网络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marL="457200" indent="-457200" algn="just">
              <a:buFont typeface="Wingdings" panose="05000000000000000000" pitchFamily="2" charset="2"/>
              <a:buChar char="p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617283F2-8DA0-830A-5C74-75942384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91" y="4281703"/>
            <a:ext cx="4262096" cy="2569233"/>
          </a:xfrm>
          <a:prstGeom prst="rect">
            <a:avLst/>
          </a:prstGeom>
        </p:spPr>
      </p:pic>
      <p:sp>
        <p:nvSpPr>
          <p:cNvPr id="6" name="Ink 2">
            <a:extLst>
              <a:ext uri="{FF2B5EF4-FFF2-40B4-BE49-F238E27FC236}">
                <a16:creationId xmlns:a16="http://schemas.microsoft.com/office/drawing/2014/main" id="{C13EDDC0-F8AD-9335-0249-464C2F55FB98}"/>
              </a:ext>
            </a:extLst>
          </p:cNvPr>
          <p:cNvSpPr/>
          <p:nvPr/>
        </p:nvSpPr>
        <p:spPr bwMode="auto">
          <a:xfrm>
            <a:off x="6100560" y="1291680"/>
            <a:ext cx="5369760" cy="452988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38A108A-14B5-8515-AE14-0DB7EE87F44D}"/>
              </a:ext>
            </a:extLst>
          </p:cNvPr>
          <p:cNvSpPr txBox="1"/>
          <p:nvPr/>
        </p:nvSpPr>
        <p:spPr>
          <a:xfrm>
            <a:off x="-215674" y="5607094"/>
            <a:ext cx="784498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0"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如何训练多层感知机？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18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36181287-F0FA-6A72-D593-3A61EDF7627C}"/>
              </a:ext>
            </a:extLst>
          </p:cNvPr>
          <p:cNvSpPr txBox="1">
            <a:spLocks/>
          </p:cNvSpPr>
          <p:nvPr/>
        </p:nvSpPr>
        <p:spPr>
          <a:xfrm>
            <a:off x="549910" y="26606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误差反向传播算法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D5FBE68-484D-4D5D-C9D4-2AF300B8CDF8}"/>
                  </a:ext>
                </a:extLst>
              </p:cNvPr>
              <p:cNvSpPr/>
              <p:nvPr/>
            </p:nvSpPr>
            <p:spPr>
              <a:xfrm>
                <a:off x="351250" y="967301"/>
                <a:ext cx="11640099" cy="5254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0" algn="just" fontAlgn="auto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误差反向传播算法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Error Back-Propagation,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简称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）是最成功的训练多层前馈神经网络的学习算法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给定训练集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=1,2,⋯,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即输入示例由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个属性描述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维实值向量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为方便讨论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给定一个拥有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个输入神经元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个输出神经元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个隐层神经元的多层前向前馈网络结构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：输出层第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个神经元阈值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：隐含层第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个神经元阈值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：输入层与隐层神经元之间的连接权重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：隐层与输出层神经元之间的连接权重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r>
                  <a:rPr lang="en-US" altLang="zh-CN" sz="2000" dirty="0"/>
                  <a:t>	</a:t>
                </a:r>
                <a:r>
                  <a:rPr lang="en-US" altLang="zh-CN" sz="2400" dirty="0"/>
                  <a:t>		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D5FBE68-484D-4D5D-C9D4-2AF300B8C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50" y="967301"/>
                <a:ext cx="11640099" cy="5254259"/>
              </a:xfrm>
              <a:prstGeom prst="rect">
                <a:avLst/>
              </a:prstGeom>
              <a:blipFill>
                <a:blip r:embed="rId2"/>
                <a:stretch>
                  <a:fillRect l="-576" r="-524" b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3">
            <a:extLst>
              <a:ext uri="{FF2B5EF4-FFF2-40B4-BE49-F238E27FC236}">
                <a16:creationId xmlns:a16="http://schemas.microsoft.com/office/drawing/2014/main" id="{A45F33FB-BAFF-5044-4A62-2A53016D5E03}"/>
              </a:ext>
            </a:extLst>
          </p:cNvPr>
          <p:cNvGrpSpPr/>
          <p:nvPr/>
        </p:nvGrpSpPr>
        <p:grpSpPr>
          <a:xfrm>
            <a:off x="6610957" y="3594430"/>
            <a:ext cx="4844235" cy="2671249"/>
            <a:chOff x="4713498" y="3663026"/>
            <a:chExt cx="4263902" cy="2351237"/>
          </a:xfrm>
        </p:grpSpPr>
        <p:pic>
          <p:nvPicPr>
            <p:cNvPr id="6" name="内容占位符 4">
              <a:extLst>
                <a:ext uri="{FF2B5EF4-FFF2-40B4-BE49-F238E27FC236}">
                  <a16:creationId xmlns:a16="http://schemas.microsoft.com/office/drawing/2014/main" id="{2788EC56-06A9-EA18-B492-858DD11E3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3498" y="3663026"/>
              <a:ext cx="4263902" cy="2351237"/>
            </a:xfrm>
            <a:prstGeom prst="rect">
              <a:avLst/>
            </a:prstGeom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E6FB0A32-73B2-9245-5FB5-FA226A088201}"/>
                </a:ext>
              </a:extLst>
            </p:cNvPr>
            <p:cNvSpPr txBox="1"/>
            <p:nvPr/>
          </p:nvSpPr>
          <p:spPr>
            <a:xfrm>
              <a:off x="7476068" y="4114620"/>
              <a:ext cx="2196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17">
              <a:extLst>
                <a:ext uri="{FF2B5EF4-FFF2-40B4-BE49-F238E27FC236}">
                  <a16:creationId xmlns:a16="http://schemas.microsoft.com/office/drawing/2014/main" id="{284FB8CE-A1EF-D2D1-BE03-888DCFC39840}"/>
                </a:ext>
              </a:extLst>
            </p:cNvPr>
            <p:cNvSpPr txBox="1"/>
            <p:nvPr/>
          </p:nvSpPr>
          <p:spPr>
            <a:xfrm>
              <a:off x="7521434" y="4973484"/>
              <a:ext cx="2196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Ink 3">
            <a:extLst>
              <a:ext uri="{FF2B5EF4-FFF2-40B4-BE49-F238E27FC236}">
                <a16:creationId xmlns:a16="http://schemas.microsoft.com/office/drawing/2014/main" id="{B1682F64-688C-15B8-1F2C-3B39A5763AA3}"/>
              </a:ext>
            </a:extLst>
          </p:cNvPr>
          <p:cNvSpPr/>
          <p:nvPr/>
        </p:nvSpPr>
        <p:spPr bwMode="auto">
          <a:xfrm>
            <a:off x="7714800" y="3781440"/>
            <a:ext cx="1172520" cy="1764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88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D565CFB1-50DE-9E70-EEEA-DA71BC224BEA}"/>
              </a:ext>
            </a:extLst>
          </p:cNvPr>
          <p:cNvSpPr txBox="1">
            <a:spLocks/>
          </p:cNvSpPr>
          <p:nvPr/>
        </p:nvSpPr>
        <p:spPr>
          <a:xfrm>
            <a:off x="507365" y="27495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误差反向传播算法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C84AC9-DAD4-A473-76A7-140D0DDCB9D3}"/>
                  </a:ext>
                </a:extLst>
              </p:cNvPr>
              <p:cNvSpPr/>
              <p:nvPr/>
            </p:nvSpPr>
            <p:spPr>
              <a:xfrm>
                <a:off x="269131" y="1072838"/>
                <a:ext cx="11747342" cy="5119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/>
                  <a:t>    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对于样例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假设网络的实际输出为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</a:t>
                </a:r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457200" indent="0" algn="just" fontAlgn="auto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前向计算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step1: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𝑖h</m:t>
                        </m:r>
                      </m:sub>
                    </m:sSub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    	  step2: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h𝑗</m:t>
                        </m:r>
                      </m:sub>
                    </m:sSub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 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step3: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p>
                      <m:sSupPr>
                        <m:ctrlPr>
                          <a:rPr lang="zh-CN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         </a:t>
                </a:r>
              </a:p>
              <a:p>
                <a:pPr marL="457200" indent="0" algn="just" fontAlgn="auto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参数数目</a:t>
                </a:r>
                <a:endPara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权重：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𝑖h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h𝑗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阈值：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=1,···,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;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=1,···,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;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=1,···,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因此网络中需要                           个参数需要优化</a:t>
                </a:r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457200" indent="0" algn="just" fontAlgn="auto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参数优化：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是一个迭代学习算法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任意参数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的更新估计式为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△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，基于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梯度下降策略寻找最小均方误差</a:t>
                </a:r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C84AC9-DAD4-A473-76A7-140D0DDCB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31" y="1072838"/>
                <a:ext cx="11747342" cy="5119158"/>
              </a:xfrm>
              <a:prstGeom prst="rect">
                <a:avLst/>
              </a:prstGeom>
              <a:blipFill>
                <a:blip r:embed="rId2"/>
                <a:stretch>
                  <a:fillRect r="-540" b="-12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858B7FB-6339-FB30-7496-CC2D6EDA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81" y="1161957"/>
            <a:ext cx="4355743" cy="2401882"/>
          </a:xfrm>
          <a:prstGeom prst="rect">
            <a:avLst/>
          </a:prstGeom>
        </p:spPr>
      </p:pic>
      <p:sp>
        <p:nvSpPr>
          <p:cNvPr id="6" name="Ink 3">
            <a:extLst>
              <a:ext uri="{FF2B5EF4-FFF2-40B4-BE49-F238E27FC236}">
                <a16:creationId xmlns:a16="http://schemas.microsoft.com/office/drawing/2014/main" id="{5C06D99D-5ED9-C6A8-111C-51A596AEA1B8}"/>
              </a:ext>
            </a:extLst>
          </p:cNvPr>
          <p:cNvSpPr/>
          <p:nvPr/>
        </p:nvSpPr>
        <p:spPr bwMode="auto">
          <a:xfrm>
            <a:off x="2090160" y="1512720"/>
            <a:ext cx="6907680" cy="441072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EC472-BFD6-AB92-4ED4-86B254267B5A}"/>
                  </a:ext>
                </a:extLst>
              </p:cNvPr>
              <p:cNvSpPr txBox="1"/>
              <p:nvPr/>
            </p:nvSpPr>
            <p:spPr>
              <a:xfrm>
                <a:off x="3091375" y="4753094"/>
                <a:ext cx="20855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endParaRPr lang="en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EC472-BFD6-AB92-4ED4-86B254267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75" y="4753094"/>
                <a:ext cx="2085536" cy="400110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3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3C3B7C9B-FA22-F8BF-0352-11F20E9A39B2}"/>
              </a:ext>
            </a:extLst>
          </p:cNvPr>
          <p:cNvSpPr txBox="1">
            <a:spLocks/>
          </p:cNvSpPr>
          <p:nvPr/>
        </p:nvSpPr>
        <p:spPr>
          <a:xfrm>
            <a:off x="584200" y="26606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BP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9CDAF65-A6CA-22DA-36AD-45A1E78BFBBE}"/>
                  </a:ext>
                </a:extLst>
              </p:cNvPr>
              <p:cNvSpPr/>
              <p:nvPr/>
            </p:nvSpPr>
            <p:spPr>
              <a:xfrm>
                <a:off x="584200" y="856771"/>
                <a:ext cx="11747342" cy="1076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算法基于梯度下降策略，以目标的负梯度方向对参数进行调整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对误差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给定学习率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9CDAF65-A6CA-22DA-36AD-45A1E78BF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856771"/>
                <a:ext cx="11747342" cy="1076325"/>
              </a:xfrm>
              <a:prstGeom prst="rect">
                <a:avLst/>
              </a:prstGeom>
              <a:blipFill>
                <a:blip r:embed="rId2"/>
                <a:stretch>
                  <a:fillRect l="-363" b="-3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>
            <a:extLst>
              <a:ext uri="{FF2B5EF4-FFF2-40B4-BE49-F238E27FC236}">
                <a16:creationId xmlns:a16="http://schemas.microsoft.com/office/drawing/2014/main" id="{19262338-4C2B-0E3A-446F-FEA6735D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95" y="2928643"/>
            <a:ext cx="5990654" cy="3303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04ABD38-F418-03BC-A557-0F9C3D901DAF}"/>
                  </a:ext>
                </a:extLst>
              </p:cNvPr>
              <p:cNvSpPr/>
              <p:nvPr/>
            </p:nvSpPr>
            <p:spPr>
              <a:xfrm>
                <a:off x="205411" y="1877035"/>
                <a:ext cx="5215918" cy="1877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h𝑗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h𝑗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h𝑗</m:t>
                                  </m:r>
                                </m:sub>
                              </m:sSub>
                            </m:den>
                          </m:f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04ABD38-F418-03BC-A557-0F9C3D901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1" y="1877035"/>
                <a:ext cx="5215918" cy="1877695"/>
              </a:xfrm>
              <a:prstGeom prst="rect">
                <a:avLst/>
              </a:prstGeom>
              <a:blipFill>
                <a:blip r:embed="rId4"/>
                <a:stretch>
                  <a:fillRect b="-26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6D2E8F3-A5AE-C711-D5A1-4E600C04D4AC}"/>
                  </a:ext>
                </a:extLst>
              </p:cNvPr>
              <p:cNvSpPr/>
              <p:nvPr/>
            </p:nvSpPr>
            <p:spPr>
              <a:xfrm>
                <a:off x="1731768" y="3811142"/>
                <a:ext cx="3996607" cy="2256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zh-CN" altLang="en-US" sz="240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&amp;=−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zh-CN" alt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</m:t>
                          </m:r>
                          <m:sSubSup>
                            <m:sSubSupPr>
                              <m:ctrlPr>
                                <a:rPr lang="zh-CN" alt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6D2E8F3-A5AE-C711-D5A1-4E600C04D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68" y="3811142"/>
                <a:ext cx="3996607" cy="2256387"/>
              </a:xfrm>
              <a:prstGeom prst="rect">
                <a:avLst/>
              </a:prstGeom>
              <a:blipFill>
                <a:blip r:embed="rId5"/>
                <a:stretch>
                  <a:fillRect b="-73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E88EF8E-407D-4D96-2241-DC97740237A8}"/>
                  </a:ext>
                </a:extLst>
              </p:cNvPr>
              <p:cNvSpPr/>
              <p:nvPr/>
            </p:nvSpPr>
            <p:spPr>
              <a:xfrm>
                <a:off x="837882" y="5739895"/>
                <a:ext cx="226696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latin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E88EF8E-407D-4D96-2241-DC9774023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" y="5739895"/>
                <a:ext cx="2266966" cy="491417"/>
              </a:xfrm>
              <a:prstGeom prst="rect">
                <a:avLst/>
              </a:prstGeom>
              <a:blipFill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Ink 7">
            <a:extLst>
              <a:ext uri="{FF2B5EF4-FFF2-40B4-BE49-F238E27FC236}">
                <a16:creationId xmlns:a16="http://schemas.microsoft.com/office/drawing/2014/main" id="{ECE7487E-D3F2-597B-24E1-D2D694BFDE88}"/>
              </a:ext>
            </a:extLst>
          </p:cNvPr>
          <p:cNvSpPr/>
          <p:nvPr/>
        </p:nvSpPr>
        <p:spPr bwMode="auto">
          <a:xfrm>
            <a:off x="2107080" y="2625840"/>
            <a:ext cx="8173800" cy="355248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1">
                <a:extLst>
                  <a:ext uri="{FF2B5EF4-FFF2-40B4-BE49-F238E27FC236}">
                    <a16:creationId xmlns:a16="http://schemas.microsoft.com/office/drawing/2014/main" id="{2BA12CAC-D9B2-BC08-734C-19FCAA03765A}"/>
                  </a:ext>
                </a:extLst>
              </p:cNvPr>
              <p:cNvSpPr txBox="1"/>
              <p:nvPr/>
            </p:nvSpPr>
            <p:spPr>
              <a:xfrm>
                <a:off x="7934405" y="2373976"/>
                <a:ext cx="4301029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代价函数</m:t>
                        </m:r>
                        <m:r>
                          <a:rPr lang="zh-CN" alt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：</m:t>
                        </m:r>
                        <m:r>
                          <a:rPr lang="en-US" altLang="zh-CN" sz="1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p>
                      <m:sSupPr>
                        <m:ctrlPr>
                          <a:rPr lang="zh-CN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18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sz="1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0" name="TextBox 11">
                <a:extLst>
                  <a:ext uri="{FF2B5EF4-FFF2-40B4-BE49-F238E27FC236}">
                    <a16:creationId xmlns:a16="http://schemas.microsoft.com/office/drawing/2014/main" id="{2BA12CAC-D9B2-BC08-734C-19FCAA037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405" y="2373976"/>
                <a:ext cx="4301029" cy="503728"/>
              </a:xfrm>
              <a:prstGeom prst="rect">
                <a:avLst/>
              </a:prstGeom>
              <a:blipFill>
                <a:blip r:embed="rId7"/>
                <a:stretch>
                  <a:fillRect l="-993" t="-72289" b="-124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949D7C93-FE7D-DF19-A2B4-0299AB1436AA}"/>
                  </a:ext>
                </a:extLst>
              </p:cNvPr>
              <p:cNvSpPr txBox="1"/>
              <p:nvPr/>
            </p:nvSpPr>
            <p:spPr>
              <a:xfrm>
                <a:off x="7890971" y="1156731"/>
                <a:ext cx="4301029" cy="1125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  <a:ea typeface="微软雅黑" panose="020B0503020204020204" pitchFamily="34" charset="-122"/>
                    <a:cs typeface="Cambria Math" panose="02040503050406030204" pitchFamily="18" charset="0"/>
                  </a:rPr>
                  <a:t>输出层：</a:t>
                </a:r>
                <a:endParaRPr lang="en-US" altLang="zh-CN" sz="1800" dirty="0">
                  <a:solidFill>
                    <a:schemeClr val="tx1"/>
                  </a:solidFill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949D7C93-FE7D-DF19-A2B4-0299AB14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971" y="1156731"/>
                <a:ext cx="4301029" cy="1125501"/>
              </a:xfrm>
              <a:prstGeom prst="rect">
                <a:avLst/>
              </a:prstGeom>
              <a:blipFill>
                <a:blip r:embed="rId8"/>
                <a:stretch>
                  <a:fillRect l="-850" t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2">
            <a:extLst>
              <a:ext uri="{FF2B5EF4-FFF2-40B4-BE49-F238E27FC236}">
                <a16:creationId xmlns:a16="http://schemas.microsoft.com/office/drawing/2014/main" id="{E8B00044-80D8-F5AF-69DA-9BC9D09E7AF0}"/>
              </a:ext>
            </a:extLst>
          </p:cNvPr>
          <p:cNvSpPr/>
          <p:nvPr/>
        </p:nvSpPr>
        <p:spPr>
          <a:xfrm>
            <a:off x="-4794" y="4360159"/>
            <a:ext cx="172211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输出层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梯度项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45D873B6-13A1-B510-602F-FC0418EC9924}"/>
              </a:ext>
            </a:extLst>
          </p:cNvPr>
          <p:cNvSpPr txBox="1"/>
          <p:nvPr/>
        </p:nvSpPr>
        <p:spPr>
          <a:xfrm>
            <a:off x="5420995" y="527952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(5.10)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25112E1A-56B0-EB1A-8EE8-F75BEC88B9F4}"/>
              </a:ext>
            </a:extLst>
          </p:cNvPr>
          <p:cNvSpPr txBox="1"/>
          <p:nvPr/>
        </p:nvSpPr>
        <p:spPr>
          <a:xfrm>
            <a:off x="3356648" y="581322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(5.11)</a:t>
            </a:r>
            <a:endParaRPr lang="zh-CN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730071" y="370381"/>
                <a:ext cx="6871496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7030A0"/>
                    </a:solidFill>
                  </a:rPr>
                  <a:t>激活函数选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sigmoid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函数：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  ，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‘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)(1−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071" y="370381"/>
                <a:ext cx="6871496" cy="484941"/>
              </a:xfrm>
              <a:prstGeom prst="rect">
                <a:avLst/>
              </a:prstGeom>
              <a:blipFill>
                <a:blip r:embed="rId9"/>
                <a:stretch>
                  <a:fillRect l="-799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灯片编号占位符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9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  <p:bldP spid="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5B2918E-34F5-7B19-E261-13B783A5342A}"/>
              </a:ext>
            </a:extLst>
          </p:cNvPr>
          <p:cNvSpPr txBox="1">
            <a:spLocks/>
          </p:cNvSpPr>
          <p:nvPr/>
        </p:nvSpPr>
        <p:spPr>
          <a:xfrm>
            <a:off x="630555" y="26606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BP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学习算法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45112D-5843-9FC7-1856-9AF93FDCAD30}"/>
              </a:ext>
            </a:extLst>
          </p:cNvPr>
          <p:cNvSpPr/>
          <p:nvPr/>
        </p:nvSpPr>
        <p:spPr>
          <a:xfrm>
            <a:off x="634256" y="1261433"/>
            <a:ext cx="11747342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类似地可以推导出</a:t>
            </a:r>
            <a:endParaRPr lang="en-US" altLang="zh-CN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2A84C38-FD9E-2E00-A130-39B8EE52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38" y="1147093"/>
            <a:ext cx="4177473" cy="23035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FBB78E-705A-5290-62B6-F5211C405F1D}"/>
              </a:ext>
            </a:extLst>
          </p:cNvPr>
          <p:cNvSpPr txBox="1"/>
          <p:nvPr/>
        </p:nvSpPr>
        <p:spPr>
          <a:xfrm>
            <a:off x="767691" y="307525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+mn-ea"/>
              </a:rPr>
              <a:t>其中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085F33-34AB-4E34-6481-8B4324AECCB6}"/>
              </a:ext>
            </a:extLst>
          </p:cNvPr>
          <p:cNvSpPr txBox="1"/>
          <p:nvPr/>
        </p:nvSpPr>
        <p:spPr>
          <a:xfrm>
            <a:off x="4297102" y="1738626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(5.12)</a:t>
            </a:r>
            <a:endParaRPr lang="zh-CN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09683A-B7B6-09EC-5071-30DB35FABA0F}"/>
                  </a:ext>
                </a:extLst>
              </p:cNvPr>
              <p:cNvSpPr/>
              <p:nvPr/>
            </p:nvSpPr>
            <p:spPr>
              <a:xfrm>
                <a:off x="2222102" y="1768318"/>
                <a:ext cx="1993751" cy="1195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09683A-B7B6-09EC-5071-30DB35FA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102" y="1768318"/>
                <a:ext cx="1993751" cy="1195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58A212-639C-EF38-910E-DD8902E5BC2C}"/>
                  </a:ext>
                </a:extLst>
              </p:cNvPr>
              <p:cNvSpPr/>
              <p:nvPr/>
            </p:nvSpPr>
            <p:spPr>
              <a:xfrm>
                <a:off x="1888883" y="3450671"/>
                <a:ext cx="8194917" cy="2320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&amp;=−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&amp;=−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f>
                            <m:fPr>
                              <m:ctrlPr>
                                <a:rPr lang="zh-CN" alt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&amp;&amp;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58A212-639C-EF38-910E-DD8902E5B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883" y="3450671"/>
                <a:ext cx="8194917" cy="23208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DCBED82-F4F8-DAE3-A17D-AA73BC5E7D1F}"/>
                  </a:ext>
                </a:extLst>
              </p:cNvPr>
              <p:cNvSpPr/>
              <p:nvPr/>
            </p:nvSpPr>
            <p:spPr>
              <a:xfrm>
                <a:off x="634340" y="5826917"/>
                <a:ext cx="10951869" cy="506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控制着算法每一轮迭代中的更新步长：若太长则容易震荡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太小则收敛速度又会过慢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DCBED82-F4F8-DAE3-A17D-AA73BC5E7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0" y="5826917"/>
                <a:ext cx="10951869" cy="506730"/>
              </a:xfrm>
              <a:prstGeom prst="rect">
                <a:avLst/>
              </a:prstGeom>
              <a:blipFill>
                <a:blip r:embed="rId5"/>
                <a:stretch>
                  <a:fillRect l="-334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753A376-D933-C8E2-F1FE-B7769675BD28}"/>
              </a:ext>
            </a:extLst>
          </p:cNvPr>
          <p:cNvSpPr txBox="1"/>
          <p:nvPr/>
        </p:nvSpPr>
        <p:spPr>
          <a:xfrm>
            <a:off x="4312327" y="2114699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(5.13)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8B0151-3B81-F4F9-03CB-5E7768DC3392}"/>
              </a:ext>
            </a:extLst>
          </p:cNvPr>
          <p:cNvSpPr txBox="1"/>
          <p:nvPr/>
        </p:nvSpPr>
        <p:spPr>
          <a:xfrm>
            <a:off x="4329186" y="2490771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(5.14)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594DE238-F953-E4DD-14E8-7762D3FA3B31}"/>
              </a:ext>
            </a:extLst>
          </p:cNvPr>
          <p:cNvSpPr/>
          <p:nvPr/>
        </p:nvSpPr>
        <p:spPr>
          <a:xfrm>
            <a:off x="450114" y="3830730"/>
            <a:ext cx="172211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隐含层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梯度项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DCE0B24A-5F74-F820-E73F-1DA02E9B2CBB}"/>
              </a:ext>
            </a:extLst>
          </p:cNvPr>
          <p:cNvSpPr txBox="1"/>
          <p:nvPr/>
        </p:nvSpPr>
        <p:spPr>
          <a:xfrm>
            <a:off x="10307203" y="485965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(5.15)</a:t>
            </a:r>
            <a:endParaRPr lang="zh-CN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901729" y="3973235"/>
                <a:ext cx="2227208" cy="83099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‘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altLang="zh-CN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rgbClr val="7030A0"/>
                  </a:solidFill>
                </a:endParaRPr>
              </a:p>
              <a:p>
                <a:r>
                  <a:rPr lang="en-US" altLang="zh-CN" sz="1600" dirty="0"/>
                  <a:t>    </a:t>
                </a:r>
              </a:p>
              <a:p>
                <a:r>
                  <a:rPr lang="en-US" altLang="zh-CN" sz="1600" dirty="0"/>
                  <a:t>     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zh-CN" altLang="en-US" sz="16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zh-CN" alt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729" y="3973235"/>
                <a:ext cx="2227208" cy="830997"/>
              </a:xfrm>
              <a:prstGeom prst="rect">
                <a:avLst/>
              </a:prstGeom>
              <a:blipFill>
                <a:blip r:embed="rId6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灯片编号占位符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09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3" descr="屏幕剪辑">
            <a:extLst>
              <a:ext uri="{FF2B5EF4-FFF2-40B4-BE49-F238E27FC236}">
                <a16:creationId xmlns:a16="http://schemas.microsoft.com/office/drawing/2014/main" id="{7FC537B5-C9DE-5600-A744-225B4144AB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0" y="1346200"/>
            <a:ext cx="7711440" cy="4808855"/>
          </a:xfrm>
          <a:prstGeom prst="rect">
            <a:avLst/>
          </a:prstGeom>
        </p:spPr>
      </p:pic>
      <p:sp>
        <p:nvSpPr>
          <p:cNvPr id="4" name="文本占位符 1">
            <a:extLst>
              <a:ext uri="{FF2B5EF4-FFF2-40B4-BE49-F238E27FC236}">
                <a16:creationId xmlns:a16="http://schemas.microsoft.com/office/drawing/2014/main" id="{B6D2FFD8-A2B3-8E25-07D2-53673DBFEED3}"/>
              </a:ext>
            </a:extLst>
          </p:cNvPr>
          <p:cNvSpPr>
            <a:spLocks noGrp="1"/>
          </p:cNvSpPr>
          <p:nvPr/>
        </p:nvSpPr>
        <p:spPr>
          <a:xfrm>
            <a:off x="630555" y="26606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BP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学习算法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70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BC5562CF-6131-1282-1B65-CAB64CE4621A}"/>
              </a:ext>
            </a:extLst>
          </p:cNvPr>
          <p:cNvSpPr txBox="1">
            <a:spLocks/>
          </p:cNvSpPr>
          <p:nvPr/>
        </p:nvSpPr>
        <p:spPr>
          <a:xfrm>
            <a:off x="669925" y="27495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误差反向传播算法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28976CB-5715-6FEA-C671-A3C55BAFF46C}"/>
                  </a:ext>
                </a:extLst>
              </p:cNvPr>
              <p:cNvSpPr/>
              <p:nvPr/>
            </p:nvSpPr>
            <p:spPr>
              <a:xfrm>
                <a:off x="669925" y="701040"/>
                <a:ext cx="11210044" cy="5613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标准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914400" lvl="1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每次针对单个训练样例更新权值与阈值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914400" lvl="1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参数更新频繁，不同样例可能抵消，需要多次迭代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457200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累积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914400" lvl="1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优化目标是最小化整个训练集上的累积误差：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914400" lvl="1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读取整个训练集一遍才对参数进行更新，参数更新频率较低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457200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实际应用：很多任务中，累计误差下降到一定程度后，进一步下降会非常缓慢，这时标准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算法往往会获得较好的解，尤其当训练集非常大时效果更明显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28976CB-5715-6FEA-C671-A3C55BAFF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701040"/>
                <a:ext cx="11210044" cy="5613716"/>
              </a:xfrm>
              <a:prstGeom prst="rect">
                <a:avLst/>
              </a:prstGeom>
              <a:blipFill>
                <a:blip r:embed="rId2"/>
                <a:stretch>
                  <a:fillRect l="-761" r="-3535" b="-1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28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96646A35-0217-4469-6CED-6EAD97BC95A3}"/>
              </a:ext>
            </a:extLst>
          </p:cNvPr>
          <p:cNvSpPr txBox="1"/>
          <p:nvPr/>
        </p:nvSpPr>
        <p:spPr>
          <a:xfrm>
            <a:off x="496570" y="175895"/>
            <a:ext cx="461835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深度神经网络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4304713-A1D4-2C02-A3E7-521C307F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3" y="2191747"/>
            <a:ext cx="2389107" cy="1892967"/>
          </a:xfrm>
          <a:prstGeom prst="rect">
            <a:avLst/>
          </a:prstGeom>
        </p:spPr>
      </p:pic>
      <p:pic>
        <p:nvPicPr>
          <p:cNvPr id="5" name="图片 275">
            <a:extLst>
              <a:ext uri="{FF2B5EF4-FFF2-40B4-BE49-F238E27FC236}">
                <a16:creationId xmlns:a16="http://schemas.microsoft.com/office/drawing/2014/main" id="{E6F83C94-5995-5636-3AC2-9FB6E1D2CA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4300"/>
          <a:stretch>
            <a:fillRect/>
          </a:stretch>
        </p:blipFill>
        <p:spPr>
          <a:xfrm>
            <a:off x="7975582" y="2306479"/>
            <a:ext cx="4216418" cy="18083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7C1DDE3-1C8C-AD6D-798D-6AA67559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12232" y="2100000"/>
            <a:ext cx="1667008" cy="2204288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47F26BA-F188-F398-8F19-59067E5C0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37844" y="2092524"/>
            <a:ext cx="1580180" cy="2194334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AE8D0BC3-9263-D7E2-0A7C-0C0445BEA2F9}"/>
              </a:ext>
            </a:extLst>
          </p:cNvPr>
          <p:cNvSpPr txBox="1"/>
          <p:nvPr/>
        </p:nvSpPr>
        <p:spPr>
          <a:xfrm>
            <a:off x="2805747" y="4114824"/>
            <a:ext cx="3071438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层神经网络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单隐层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6F81CD-7EB8-5A01-847F-9A81952C02D8}"/>
              </a:ext>
            </a:extLst>
          </p:cNvPr>
          <p:cNvSpPr txBox="1"/>
          <p:nvPr/>
        </p:nvSpPr>
        <p:spPr>
          <a:xfrm>
            <a:off x="5281995" y="4114824"/>
            <a:ext cx="3411534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层神经网络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个隐含层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3CEA2D93-1650-87CC-BED9-5B4D72FF6B9D}"/>
              </a:ext>
            </a:extLst>
          </p:cNvPr>
          <p:cNvSpPr txBox="1"/>
          <p:nvPr/>
        </p:nvSpPr>
        <p:spPr>
          <a:xfrm>
            <a:off x="8380831" y="4117506"/>
            <a:ext cx="3071438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层神经网络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含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79A1D298-7309-503F-2141-A60701ABC8D2}"/>
              </a:ext>
            </a:extLst>
          </p:cNvPr>
          <p:cNvSpPr txBox="1"/>
          <p:nvPr/>
        </p:nvSpPr>
        <p:spPr>
          <a:xfrm>
            <a:off x="4465185" y="5685826"/>
            <a:ext cx="12994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浅层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Right Arrow 4">
            <a:extLst>
              <a:ext uri="{FF2B5EF4-FFF2-40B4-BE49-F238E27FC236}">
                <a16:creationId xmlns:a16="http://schemas.microsoft.com/office/drawing/2014/main" id="{67C83ACA-EAFD-E0C6-EA8D-43D06524E2D1}"/>
              </a:ext>
            </a:extLst>
          </p:cNvPr>
          <p:cNvSpPr/>
          <p:nvPr/>
        </p:nvSpPr>
        <p:spPr>
          <a:xfrm>
            <a:off x="6645736" y="5843993"/>
            <a:ext cx="1480833" cy="286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B4BB9940-0E45-DD05-6021-28EAD7BC9E7B}"/>
              </a:ext>
            </a:extLst>
          </p:cNvPr>
          <p:cNvSpPr txBox="1"/>
          <p:nvPr/>
        </p:nvSpPr>
        <p:spPr>
          <a:xfrm>
            <a:off x="9434051" y="5670881"/>
            <a:ext cx="12994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824A9CCB-F92B-BA88-D862-F4A53982ED69}"/>
              </a:ext>
            </a:extLst>
          </p:cNvPr>
          <p:cNvSpPr txBox="1"/>
          <p:nvPr/>
        </p:nvSpPr>
        <p:spPr>
          <a:xfrm>
            <a:off x="717223" y="1164977"/>
            <a:ext cx="3071438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19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07C2B7D4-E802-2A66-3FA8-A32F5F8B24C9}"/>
              </a:ext>
            </a:extLst>
          </p:cNvPr>
          <p:cNvSpPr txBox="1"/>
          <p:nvPr/>
        </p:nvSpPr>
        <p:spPr>
          <a:xfrm>
            <a:off x="496570" y="175895"/>
            <a:ext cx="461835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深度神经网络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164CEF-E1B4-2CB1-B801-4C10C773D823}"/>
              </a:ext>
            </a:extLst>
          </p:cNvPr>
          <p:cNvSpPr txBox="1"/>
          <p:nvPr/>
        </p:nvSpPr>
        <p:spPr>
          <a:xfrm>
            <a:off x="496570" y="1054088"/>
            <a:ext cx="11142980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深度神经网络（Deep Neural Network，DNN）与神经网络的区别在于：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隐藏层的数量变多了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。简单来说网络变深了，就是字面含义的深，层数变多了。</a:t>
            </a:r>
          </a:p>
        </p:txBody>
      </p:sp>
      <p:pic>
        <p:nvPicPr>
          <p:cNvPr id="5" name="图片 275">
            <a:extLst>
              <a:ext uri="{FF2B5EF4-FFF2-40B4-BE49-F238E27FC236}">
                <a16:creationId xmlns:a16="http://schemas.microsoft.com/office/drawing/2014/main" id="{05A0B4AD-0361-00BF-C035-4C2BF8495D1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4300"/>
          <a:stretch>
            <a:fillRect/>
          </a:stretch>
        </p:blipFill>
        <p:spPr>
          <a:xfrm>
            <a:off x="5306060" y="1655226"/>
            <a:ext cx="3799205" cy="16294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BB5AD1-5794-A97E-C840-0E2782928EA1}"/>
              </a:ext>
            </a:extLst>
          </p:cNvPr>
          <p:cNvSpPr txBox="1"/>
          <p:nvPr/>
        </p:nvSpPr>
        <p:spPr>
          <a:xfrm>
            <a:off x="496570" y="3284636"/>
            <a:ext cx="11339115" cy="2951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从宏观来说，机器学习有两个高潮的发展：浅层学习（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Shallow Learning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）和深度学习（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Deep Learning, DL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）。</a:t>
            </a:r>
            <a:endParaRPr lang="zh-CN" altLang="en-US" b="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</a:pPr>
            <a:endParaRPr lang="zh-CN" altLang="en-US" b="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1）第一个是在20世纪80年代末期，BP算法的发明，掀起了一波机器学习的热潮。因为这种算法可以让模型从大量训练样本中学习到一定的规律，这比基于人工规则的系统效果好。当时的人工网络基本上只含有一层隐含层，是浅层网络。20世纪90年代，SVM、Boost等各种浅层机器学习模型相继出现。</a:t>
            </a:r>
            <a:endParaRPr lang="zh-CN" altLang="en-US" b="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（2）2006年，加拿大多伦多大学的Geoffrey Hinton教授和他的学生发表了一篇文章，其主要观点是：多隐藏层的神经网络具有更好的特征学习能力，从此开启深度学习的浪潮。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44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2C2282-BA51-DB04-A3A1-D2E006895B5A}"/>
              </a:ext>
            </a:extLst>
          </p:cNvPr>
          <p:cNvSpPr txBox="1">
            <a:spLocks/>
          </p:cNvSpPr>
          <p:nvPr/>
        </p:nvSpPr>
        <p:spPr>
          <a:xfrm>
            <a:off x="604531" y="249099"/>
            <a:ext cx="4622800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智能体如何认知世界？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78395D-96EF-6D8B-2185-27A52FD2F707}"/>
              </a:ext>
            </a:extLst>
          </p:cNvPr>
          <p:cNvSpPr/>
          <p:nvPr/>
        </p:nvSpPr>
        <p:spPr>
          <a:xfrm>
            <a:off x="445184" y="924699"/>
            <a:ext cx="107899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例：婴儿睡觉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25CABC-32A1-AB90-1694-64DED6E6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05" y="851428"/>
            <a:ext cx="1693432" cy="1889622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877B481-2557-A2ED-AE99-8313AEFDB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102" y="883529"/>
            <a:ext cx="1436625" cy="180057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DB04EBC-BB7C-5CFD-643A-C8538D4F2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250" y="3512167"/>
            <a:ext cx="2148297" cy="170712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BBBD681-4B5B-0CB9-0D5E-C96585E78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425" y="3438076"/>
            <a:ext cx="1765712" cy="1889622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89B6EF1-B84B-07F4-3B9A-C03EB976A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1583" y="3430470"/>
            <a:ext cx="1219126" cy="1556120"/>
          </a:xfrm>
          <a:prstGeom prst="rect">
            <a:avLst/>
          </a:prstGeom>
        </p:spPr>
      </p:pic>
      <p:sp>
        <p:nvSpPr>
          <p:cNvPr id="9" name="Right Arrow 10">
            <a:extLst>
              <a:ext uri="{FF2B5EF4-FFF2-40B4-BE49-F238E27FC236}">
                <a16:creationId xmlns:a16="http://schemas.microsoft.com/office/drawing/2014/main" id="{CF3D9194-284F-FDC0-CD8B-02359AC53435}"/>
              </a:ext>
            </a:extLst>
          </p:cNvPr>
          <p:cNvSpPr/>
          <p:nvPr/>
        </p:nvSpPr>
        <p:spPr>
          <a:xfrm>
            <a:off x="4757999" y="4150104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ight Arrow 13">
            <a:extLst>
              <a:ext uri="{FF2B5EF4-FFF2-40B4-BE49-F238E27FC236}">
                <a16:creationId xmlns:a16="http://schemas.microsoft.com/office/drawing/2014/main" id="{DB4F3B6F-9A46-078F-9FA1-90F62F6843F3}"/>
              </a:ext>
            </a:extLst>
          </p:cNvPr>
          <p:cNvSpPr/>
          <p:nvPr/>
        </p:nvSpPr>
        <p:spPr>
          <a:xfrm>
            <a:off x="8372009" y="4089872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4968B48A-9487-BF0C-4DD3-B553765F6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18" y="961117"/>
            <a:ext cx="1877991" cy="1510740"/>
          </a:xfrm>
          <a:prstGeom prst="rect">
            <a:avLst/>
          </a:prstGeom>
        </p:spPr>
      </p:pic>
      <p:sp>
        <p:nvSpPr>
          <p:cNvPr id="12" name="Right Arrow 16">
            <a:extLst>
              <a:ext uri="{FF2B5EF4-FFF2-40B4-BE49-F238E27FC236}">
                <a16:creationId xmlns:a16="http://schemas.microsoft.com/office/drawing/2014/main" id="{65AB19D4-CF3F-BE89-D185-AB8678126A9A}"/>
              </a:ext>
            </a:extLst>
          </p:cNvPr>
          <p:cNvSpPr/>
          <p:nvPr/>
        </p:nvSpPr>
        <p:spPr>
          <a:xfrm>
            <a:off x="5067507" y="1514221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7">
            <a:extLst>
              <a:ext uri="{FF2B5EF4-FFF2-40B4-BE49-F238E27FC236}">
                <a16:creationId xmlns:a16="http://schemas.microsoft.com/office/drawing/2014/main" id="{762658AB-E2B7-53D5-8A31-AD7A497985DF}"/>
              </a:ext>
            </a:extLst>
          </p:cNvPr>
          <p:cNvSpPr/>
          <p:nvPr/>
        </p:nvSpPr>
        <p:spPr>
          <a:xfrm>
            <a:off x="8434966" y="1535219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5">
            <a:extLst>
              <a:ext uri="{FF2B5EF4-FFF2-40B4-BE49-F238E27FC236}">
                <a16:creationId xmlns:a16="http://schemas.microsoft.com/office/drawing/2014/main" id="{E72138E6-3790-8005-B4F8-FAAC37EECCB0}"/>
              </a:ext>
            </a:extLst>
          </p:cNvPr>
          <p:cNvSpPr/>
          <p:nvPr/>
        </p:nvSpPr>
        <p:spPr>
          <a:xfrm>
            <a:off x="3410013" y="5239705"/>
            <a:ext cx="10637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关门</a:t>
            </a:r>
          </a:p>
        </p:txBody>
      </p:sp>
      <p:sp>
        <p:nvSpPr>
          <p:cNvPr id="15" name="矩形 15">
            <a:extLst>
              <a:ext uri="{FF2B5EF4-FFF2-40B4-BE49-F238E27FC236}">
                <a16:creationId xmlns:a16="http://schemas.microsoft.com/office/drawing/2014/main" id="{31754A63-5855-1D5E-FFF1-86B27E07A4E1}"/>
              </a:ext>
            </a:extLst>
          </p:cNvPr>
          <p:cNvSpPr/>
          <p:nvPr/>
        </p:nvSpPr>
        <p:spPr>
          <a:xfrm>
            <a:off x="6574347" y="5365292"/>
            <a:ext cx="10637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拉窗帘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7FF954-81F6-2137-0CAA-84B5CECC3EEB}"/>
              </a:ext>
            </a:extLst>
          </p:cNvPr>
          <p:cNvSpPr/>
          <p:nvPr/>
        </p:nvSpPr>
        <p:spPr>
          <a:xfrm>
            <a:off x="10135648" y="5224809"/>
            <a:ext cx="10637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睡觉</a:t>
            </a:r>
          </a:p>
        </p:txBody>
      </p:sp>
      <p:sp>
        <p:nvSpPr>
          <p:cNvPr id="17" name="矩形 15">
            <a:extLst>
              <a:ext uri="{FF2B5EF4-FFF2-40B4-BE49-F238E27FC236}">
                <a16:creationId xmlns:a16="http://schemas.microsoft.com/office/drawing/2014/main" id="{2D9647C3-E234-076A-DD26-2EF9CDCCFFB9}"/>
              </a:ext>
            </a:extLst>
          </p:cNvPr>
          <p:cNvSpPr/>
          <p:nvPr/>
        </p:nvSpPr>
        <p:spPr>
          <a:xfrm>
            <a:off x="3215568" y="2655828"/>
            <a:ext cx="116188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外界刺激</a:t>
            </a:r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id="{1962410B-6CC5-2D77-0ABC-763D5672D02D}"/>
              </a:ext>
            </a:extLst>
          </p:cNvPr>
          <p:cNvSpPr/>
          <p:nvPr/>
        </p:nvSpPr>
        <p:spPr>
          <a:xfrm>
            <a:off x="6356895" y="2757467"/>
            <a:ext cx="149867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越来越兴奋</a:t>
            </a:r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id="{15DAB25A-6EB1-ABB6-DF93-A0A0AC314633}"/>
              </a:ext>
            </a:extLst>
          </p:cNvPr>
          <p:cNvSpPr/>
          <p:nvPr/>
        </p:nvSpPr>
        <p:spPr>
          <a:xfrm>
            <a:off x="9835004" y="2759980"/>
            <a:ext cx="99765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大哭</a:t>
            </a:r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EA22866C-4E2D-F2A5-D421-E67B5A27AC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27" y="2586129"/>
            <a:ext cx="2044700" cy="2146300"/>
          </a:xfrm>
          <a:prstGeom prst="rect">
            <a:avLst/>
          </a:prstGeom>
        </p:spPr>
      </p:pic>
      <p:sp>
        <p:nvSpPr>
          <p:cNvPr id="21" name="矩形 15">
            <a:extLst>
              <a:ext uri="{FF2B5EF4-FFF2-40B4-BE49-F238E27FC236}">
                <a16:creationId xmlns:a16="http://schemas.microsoft.com/office/drawing/2014/main" id="{393E4780-E88F-C115-DAAB-7F03D0121BEC}"/>
              </a:ext>
            </a:extLst>
          </p:cNvPr>
          <p:cNvSpPr/>
          <p:nvPr/>
        </p:nvSpPr>
        <p:spPr>
          <a:xfrm>
            <a:off x="367869" y="4732429"/>
            <a:ext cx="167553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想睡觉的宝宝</a:t>
            </a:r>
          </a:p>
        </p:txBody>
      </p:sp>
      <p:sp>
        <p:nvSpPr>
          <p:cNvPr id="22" name="Right Arrow 30">
            <a:extLst>
              <a:ext uri="{FF2B5EF4-FFF2-40B4-BE49-F238E27FC236}">
                <a16:creationId xmlns:a16="http://schemas.microsoft.com/office/drawing/2014/main" id="{11BBB240-289A-3FC0-7FA4-FE62FB93321E}"/>
              </a:ext>
            </a:extLst>
          </p:cNvPr>
          <p:cNvSpPr/>
          <p:nvPr/>
        </p:nvSpPr>
        <p:spPr>
          <a:xfrm rot="19709318">
            <a:off x="2206673" y="2413736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ight Arrow 31">
            <a:extLst>
              <a:ext uri="{FF2B5EF4-FFF2-40B4-BE49-F238E27FC236}">
                <a16:creationId xmlns:a16="http://schemas.microsoft.com/office/drawing/2014/main" id="{A0C33E05-761D-0B1E-0464-A79F7057C172}"/>
              </a:ext>
            </a:extLst>
          </p:cNvPr>
          <p:cNvSpPr/>
          <p:nvPr/>
        </p:nvSpPr>
        <p:spPr>
          <a:xfrm rot="2036973">
            <a:off x="2239958" y="3916920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矩形 15">
            <a:extLst>
              <a:ext uri="{FF2B5EF4-FFF2-40B4-BE49-F238E27FC236}">
                <a16:creationId xmlns:a16="http://schemas.microsoft.com/office/drawing/2014/main" id="{0C82B2C3-F7B5-5777-3B08-E02DAAE81C0A}"/>
              </a:ext>
            </a:extLst>
          </p:cNvPr>
          <p:cNvSpPr/>
          <p:nvPr/>
        </p:nvSpPr>
        <p:spPr>
          <a:xfrm>
            <a:off x="1054468" y="5693694"/>
            <a:ext cx="1030047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经过反复训练，宝宝逐渐认识到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关门、拉窗帘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之后就应该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睡觉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</a:t>
            </a: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3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4FEE8085-B0B4-0446-9701-5426B51C57DF}"/>
              </a:ext>
            </a:extLst>
          </p:cNvPr>
          <p:cNvSpPr txBox="1"/>
          <p:nvPr/>
        </p:nvSpPr>
        <p:spPr>
          <a:xfrm>
            <a:off x="496570" y="175895"/>
            <a:ext cx="4618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</a:rPr>
              <a:t>3.</a:t>
            </a:r>
            <a:r>
              <a:rPr lang="zh-CN" altLang="en-US" sz="2800" dirty="0">
                <a:solidFill>
                  <a:schemeClr val="tx1"/>
                </a:solidFill>
              </a:rPr>
              <a:t>深度神经网络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9C3A11-C238-4DD6-9AB5-03FFD9E663DE}"/>
              </a:ext>
            </a:extLst>
          </p:cNvPr>
          <p:cNvSpPr txBox="1"/>
          <p:nvPr/>
        </p:nvSpPr>
        <p:spPr>
          <a:xfrm>
            <a:off x="496570" y="913000"/>
            <a:ext cx="111429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深度神经网络（Deep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Neural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Network，DNN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的元素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A5297D56-6240-07D3-3F4E-AFD4D5C8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0" y="1555794"/>
            <a:ext cx="5422900" cy="237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8">
                <a:extLst>
                  <a:ext uri="{FF2B5EF4-FFF2-40B4-BE49-F238E27FC236}">
                    <a16:creationId xmlns:a16="http://schemas.microsoft.com/office/drawing/2014/main" id="{3A76ADA4-840B-3FF1-5B27-60D6F6C9C039}"/>
                  </a:ext>
                </a:extLst>
              </p:cNvPr>
              <p:cNvSpPr txBox="1"/>
              <p:nvPr/>
            </p:nvSpPr>
            <p:spPr>
              <a:xfrm>
                <a:off x="813772" y="1526392"/>
                <a:ext cx="11142980" cy="58105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深度神经网络的层数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=4</m:t>
                    </m:r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8">
                <a:extLst>
                  <a:ext uri="{FF2B5EF4-FFF2-40B4-BE49-F238E27FC236}">
                    <a16:creationId xmlns:a16="http://schemas.microsoft.com/office/drawing/2014/main" id="{3A76ADA4-840B-3FF1-5B27-60D6F6C9C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72" y="1526392"/>
                <a:ext cx="11142980" cy="581057"/>
              </a:xfrm>
              <a:prstGeom prst="rect">
                <a:avLst/>
              </a:prstGeom>
              <a:blipFill>
                <a:blip r:embed="rId4"/>
                <a:stretch>
                  <a:fillRect l="-711" b="-2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8">
                <a:extLst>
                  <a:ext uri="{FF2B5EF4-FFF2-40B4-BE49-F238E27FC236}">
                    <a16:creationId xmlns:a16="http://schemas.microsoft.com/office/drawing/2014/main" id="{E14E8648-5E8D-5733-8C88-08A08C107C97}"/>
                  </a:ext>
                </a:extLst>
              </p:cNvPr>
              <p:cNvSpPr txBox="1"/>
              <p:nvPr/>
            </p:nvSpPr>
            <p:spPr>
              <a:xfrm>
                <a:off x="640387" y="2075879"/>
                <a:ext cx="11142980" cy="597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层的神经元数：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7" name="文本框 8">
                <a:extLst>
                  <a:ext uri="{FF2B5EF4-FFF2-40B4-BE49-F238E27FC236}">
                    <a16:creationId xmlns:a16="http://schemas.microsoft.com/office/drawing/2014/main" id="{E14E8648-5E8D-5733-8C88-08A08C10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87" y="2075879"/>
                <a:ext cx="11142980" cy="597921"/>
              </a:xfrm>
              <a:prstGeom prst="rect">
                <a:avLst/>
              </a:prstGeom>
              <a:blipFill>
                <a:blip r:embed="rId5"/>
                <a:stretch>
                  <a:fillRect l="-711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8">
            <a:extLst>
              <a:ext uri="{FF2B5EF4-FFF2-40B4-BE49-F238E27FC236}">
                <a16:creationId xmlns:a16="http://schemas.microsoft.com/office/drawing/2014/main" id="{C8532D13-F911-6382-1CBF-910C3EE1EC90}"/>
              </a:ext>
            </a:extLst>
          </p:cNvPr>
          <p:cNvSpPr txBox="1"/>
          <p:nvPr/>
        </p:nvSpPr>
        <p:spPr>
          <a:xfrm>
            <a:off x="6744441" y="3451552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34A83D-5A06-B99E-18DC-AE1DDE5B81D2}"/>
              </a:ext>
            </a:extLst>
          </p:cNvPr>
          <p:cNvSpPr txBox="1"/>
          <p:nvPr/>
        </p:nvSpPr>
        <p:spPr>
          <a:xfrm>
            <a:off x="7632842" y="3872394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251275B0-B3B8-049E-A8BF-F6D383C83675}"/>
              </a:ext>
            </a:extLst>
          </p:cNvPr>
          <p:cNvSpPr txBox="1"/>
          <p:nvPr/>
        </p:nvSpPr>
        <p:spPr>
          <a:xfrm>
            <a:off x="8549630" y="3889363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72913E31-E744-9A10-CA36-BFDC2CB8D70F}"/>
              </a:ext>
            </a:extLst>
          </p:cNvPr>
          <p:cNvSpPr txBox="1"/>
          <p:nvPr/>
        </p:nvSpPr>
        <p:spPr>
          <a:xfrm>
            <a:off x="9438031" y="3539691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2521916D-D952-2116-E989-C20F0DAF6D90}"/>
              </a:ext>
            </a:extLst>
          </p:cNvPr>
          <p:cNvSpPr txBox="1"/>
          <p:nvPr/>
        </p:nvSpPr>
        <p:spPr>
          <a:xfrm>
            <a:off x="10354819" y="2957417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8">
                <a:extLst>
                  <a:ext uri="{FF2B5EF4-FFF2-40B4-BE49-F238E27FC236}">
                    <a16:creationId xmlns:a16="http://schemas.microsoft.com/office/drawing/2014/main" id="{54884741-73F8-E6E1-0B00-430B60123F4E}"/>
                  </a:ext>
                </a:extLst>
              </p:cNvPr>
              <p:cNvSpPr txBox="1"/>
              <p:nvPr/>
            </p:nvSpPr>
            <p:spPr>
              <a:xfrm>
                <a:off x="781059" y="2607910"/>
                <a:ext cx="11142980" cy="597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层的激活函数：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3" name="文本框 8">
                <a:extLst>
                  <a:ext uri="{FF2B5EF4-FFF2-40B4-BE49-F238E27FC236}">
                    <a16:creationId xmlns:a16="http://schemas.microsoft.com/office/drawing/2014/main" id="{54884741-73F8-E6E1-0B00-430B6012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9" y="2607910"/>
                <a:ext cx="11142980" cy="597921"/>
              </a:xfrm>
              <a:prstGeom prst="rect">
                <a:avLst/>
              </a:prstGeom>
              <a:blipFill>
                <a:blip r:embed="rId6"/>
                <a:stretch>
                  <a:fillRect l="-711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8">
                <a:extLst>
                  <a:ext uri="{FF2B5EF4-FFF2-40B4-BE49-F238E27FC236}">
                    <a16:creationId xmlns:a16="http://schemas.microsoft.com/office/drawing/2014/main" id="{E7132FA0-0C10-C03B-04A0-85E2E876A9AB}"/>
                  </a:ext>
                </a:extLst>
              </p:cNvPr>
              <p:cNvSpPr txBox="1"/>
              <p:nvPr/>
            </p:nvSpPr>
            <p:spPr>
              <a:xfrm>
                <a:off x="781059" y="3240152"/>
                <a:ext cx="11142980" cy="597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层的权重与偏置：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4" name="文本框 8">
                <a:extLst>
                  <a:ext uri="{FF2B5EF4-FFF2-40B4-BE49-F238E27FC236}">
                    <a16:creationId xmlns:a16="http://schemas.microsoft.com/office/drawing/2014/main" id="{E7132FA0-0C10-C03B-04A0-85E2E876A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9" y="3240152"/>
                <a:ext cx="11142980" cy="597921"/>
              </a:xfrm>
              <a:prstGeom prst="rect">
                <a:avLst/>
              </a:prstGeom>
              <a:blipFill>
                <a:blip r:embed="rId7"/>
                <a:stretch>
                  <a:fillRect l="-711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8">
            <a:extLst>
              <a:ext uri="{FF2B5EF4-FFF2-40B4-BE49-F238E27FC236}">
                <a16:creationId xmlns:a16="http://schemas.microsoft.com/office/drawing/2014/main" id="{42538D5A-06BF-B98F-BCDE-7ADA77346FA8}"/>
              </a:ext>
            </a:extLst>
          </p:cNvPr>
          <p:cNvSpPr txBox="1"/>
          <p:nvPr/>
        </p:nvSpPr>
        <p:spPr>
          <a:xfrm>
            <a:off x="640387" y="3990059"/>
            <a:ext cx="11142980" cy="597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参数与超参数</a:t>
            </a:r>
            <a:endParaRPr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8">
                <a:extLst>
                  <a:ext uri="{FF2B5EF4-FFF2-40B4-BE49-F238E27FC236}">
                    <a16:creationId xmlns:a16="http://schemas.microsoft.com/office/drawing/2014/main" id="{49EE73C7-D21F-C399-C073-F89DE5B16691}"/>
                  </a:ext>
                </a:extLst>
              </p:cNvPr>
              <p:cNvSpPr txBox="1"/>
              <p:nvPr/>
            </p:nvSpPr>
            <p:spPr>
              <a:xfrm>
                <a:off x="645160" y="4581347"/>
                <a:ext cx="11142980" cy="597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sz="2400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参数</a:t>
                </a:r>
                <a:r>
                  <a:rPr lang="en-US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指与预测函数相关的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6" name="文本框 8">
                <a:extLst>
                  <a:ext uri="{FF2B5EF4-FFF2-40B4-BE49-F238E27FC236}">
                    <a16:creationId xmlns:a16="http://schemas.microsoft.com/office/drawing/2014/main" id="{49EE73C7-D21F-C399-C073-F89DE5B1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60" y="4581347"/>
                <a:ext cx="11142980" cy="597921"/>
              </a:xfrm>
              <a:prstGeom prst="rect">
                <a:avLst/>
              </a:prstGeom>
              <a:blipFill>
                <a:blip r:embed="rId8"/>
                <a:stretch>
                  <a:fillRect l="-766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8">
                <a:extLst>
                  <a:ext uri="{FF2B5EF4-FFF2-40B4-BE49-F238E27FC236}">
                    <a16:creationId xmlns:a16="http://schemas.microsoft.com/office/drawing/2014/main" id="{98FF37AC-C149-F7AB-8A7C-C7C7FC4E0849}"/>
                  </a:ext>
                </a:extLst>
              </p:cNvPr>
              <p:cNvSpPr txBox="1"/>
              <p:nvPr/>
            </p:nvSpPr>
            <p:spPr>
              <a:xfrm>
                <a:off x="640387" y="5073845"/>
                <a:ext cx="11142980" cy="11587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sz="2400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超参数</a:t>
                </a:r>
                <a:r>
                  <a:rPr lang="en-US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指控制最终参数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取值的其他参数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，如隐含层层数与每层神经元数、激活函数，</a:t>
                </a: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学习率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、梯度下降的迭代次数等</a:t>
                </a:r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7" name="文本框 8">
                <a:extLst>
                  <a:ext uri="{FF2B5EF4-FFF2-40B4-BE49-F238E27FC236}">
                    <a16:creationId xmlns:a16="http://schemas.microsoft.com/office/drawing/2014/main" id="{98FF37AC-C149-F7AB-8A7C-C7C7FC4E0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87" y="5073845"/>
                <a:ext cx="11142980" cy="1158715"/>
              </a:xfrm>
              <a:prstGeom prst="rect">
                <a:avLst/>
              </a:prstGeom>
              <a:blipFill>
                <a:blip r:embed="rId9"/>
                <a:stretch>
                  <a:fillRect l="-711" r="-274" b="-1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195C71CA-E154-2DCB-24CF-A705DC218C46}"/>
              </a:ext>
            </a:extLst>
          </p:cNvPr>
          <p:cNvSpPr txBox="1"/>
          <p:nvPr/>
        </p:nvSpPr>
        <p:spPr>
          <a:xfrm>
            <a:off x="496570" y="175895"/>
            <a:ext cx="4618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</a:rPr>
              <a:t>3.</a:t>
            </a:r>
            <a:r>
              <a:rPr lang="zh-CN" altLang="en-US" sz="2800" dirty="0">
                <a:solidFill>
                  <a:schemeClr val="tx1"/>
                </a:solidFill>
              </a:rPr>
              <a:t>深度神经网络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A95D3B-E8FA-13C1-4F71-61F0DCE43303}"/>
              </a:ext>
            </a:extLst>
          </p:cNvPr>
          <p:cNvSpPr txBox="1"/>
          <p:nvPr/>
        </p:nvSpPr>
        <p:spPr>
          <a:xfrm>
            <a:off x="384029" y="946194"/>
            <a:ext cx="111429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深度神经网络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</a:t>
            </a:r>
            <a:r>
              <a:rPr lang="en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黑盒模型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C534AA5E-5312-0977-5D62-80AF1FF92F7D}"/>
              </a:ext>
            </a:extLst>
          </p:cNvPr>
          <p:cNvSpPr txBox="1"/>
          <p:nvPr/>
        </p:nvSpPr>
        <p:spPr>
          <a:xfrm>
            <a:off x="795011" y="4217967"/>
            <a:ext cx="10883719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如隐含层层数与每层神经元数、激活函数，</a:t>
            </a:r>
            <a:r>
              <a:rPr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、梯度下降的迭代次数等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EBB16-114B-7712-B776-EAE9E691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33" y="1054100"/>
            <a:ext cx="5422900" cy="23749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5A49DD41-19F9-9B9F-94FB-8648576F81C3}"/>
              </a:ext>
            </a:extLst>
          </p:cNvPr>
          <p:cNvSpPr txBox="1"/>
          <p:nvPr/>
        </p:nvSpPr>
        <p:spPr>
          <a:xfrm>
            <a:off x="6965069" y="859976"/>
            <a:ext cx="2512839" cy="2602904"/>
          </a:xfrm>
          <a:prstGeom prst="rect">
            <a:avLst/>
          </a:prstGeom>
          <a:solidFill>
            <a:schemeClr val="bg1">
              <a:alpha val="0"/>
            </a:schemeClr>
          </a:solidFill>
          <a:ln w="73025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C002D581-52CE-28AE-04AA-134D36731467}"/>
              </a:ext>
            </a:extLst>
          </p:cNvPr>
          <p:cNvSpPr txBox="1"/>
          <p:nvPr/>
        </p:nvSpPr>
        <p:spPr>
          <a:xfrm>
            <a:off x="795011" y="1635061"/>
            <a:ext cx="4670168" cy="1135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关于隐含层每个神经元在理解和提取什么特征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我们是不知道的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2432F-DFB2-9113-7E53-FF98F015CC80}"/>
              </a:ext>
            </a:extLst>
          </p:cNvPr>
          <p:cNvSpPr txBox="1"/>
          <p:nvPr/>
        </p:nvSpPr>
        <p:spPr>
          <a:xfrm>
            <a:off x="384029" y="3549098"/>
            <a:ext cx="111429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我们能通过调节神经网络的</a:t>
            </a:r>
            <a:r>
              <a:rPr lang="en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超参数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来调控其大致行为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DA9E02C7-211A-29E0-E741-92FC624672B7}"/>
              </a:ext>
            </a:extLst>
          </p:cNvPr>
          <p:cNvSpPr txBox="1"/>
          <p:nvPr/>
        </p:nvSpPr>
        <p:spPr>
          <a:xfrm>
            <a:off x="496570" y="5172577"/>
            <a:ext cx="11142980" cy="1131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ensorflow游乐场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CN" sz="2400" dirty="0">
                <a:hlinkClick r:id="rId3"/>
              </a:rPr>
              <a:t>https://playground.tensorflow.org/</a:t>
            </a:r>
            <a:endParaRPr lang="en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CN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13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D3E1208D-B027-948C-430C-26D5B55E43ED}"/>
              </a:ext>
            </a:extLst>
          </p:cNvPr>
          <p:cNvSpPr txBox="1"/>
          <p:nvPr/>
        </p:nvSpPr>
        <p:spPr>
          <a:xfrm>
            <a:off x="484995" y="94872"/>
            <a:ext cx="461835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深度学习发展史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2BABD5-F38D-5172-1145-90412834DDBA}"/>
              </a:ext>
            </a:extLst>
          </p:cNvPr>
          <p:cNvSpPr txBox="1"/>
          <p:nvPr/>
        </p:nvSpPr>
        <p:spPr>
          <a:xfrm>
            <a:off x="351460" y="1415447"/>
            <a:ext cx="11625892" cy="4654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20世纪90年代，出现了最早的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LeNet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2012年，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AlexNet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诞生，是LeNet的深度和广度提升版本。2012年的ImageNet 视觉挑战赛（ImageNet Large Scale Visual Recognition Challenge，ILSVRC）AlexNet以巨大优势获得冠军。AlexNet可以说是现在卷积网络的鼻祖，开启了卷积网络百花齐放的时代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2013年，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ZF Net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诞生。ZF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Net在AlexNet的基础上调整了网络框架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2014年，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GoogLeNet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VGG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两个网络同时诞生。GoogLeNet是ILSVRC冠军，开发Inception模块，使得模型参数骤减；VGG则继续加深网络，证明深度是影响性能的关键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2015年，残差神经网络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ResNet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152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出现，是2015年的ILSVRC冠军</a:t>
            </a:r>
          </a:p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2016年，密集卷积网络（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DenseNet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）出现。DenseNet的每一层都以前馈方式连接到其他层</a:t>
            </a:r>
          </a:p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2019年，GoogLe提出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EfficientNet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5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635915-246F-2201-C0DC-4677EB49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06" y="983673"/>
            <a:ext cx="9347045" cy="5321922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63EE48C0-3563-90B6-9E81-AD1A5EED0F49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4.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案例一：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XOR</a:t>
            </a:r>
          </a:p>
        </p:txBody>
      </p:sp>
      <p:pic>
        <p:nvPicPr>
          <p:cNvPr id="5" name="图片 24" descr="屏幕剪辑">
            <a:extLst>
              <a:ext uri="{FF2B5EF4-FFF2-40B4-BE49-F238E27FC236}">
                <a16:creationId xmlns:a16="http://schemas.microsoft.com/office/drawing/2014/main" id="{24A75706-838F-2D39-E8C3-3B65F9D643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>
            <a:fillRect/>
          </a:stretch>
        </p:blipFill>
        <p:spPr>
          <a:xfrm>
            <a:off x="7909305" y="4099803"/>
            <a:ext cx="3973081" cy="2015861"/>
          </a:xfrm>
          <a:prstGeom prst="rect">
            <a:avLst/>
          </a:prstGeom>
        </p:spPr>
      </p:pic>
      <p:sp>
        <p:nvSpPr>
          <p:cNvPr id="7" name="Ink 3">
            <a:extLst>
              <a:ext uri="{FF2B5EF4-FFF2-40B4-BE49-F238E27FC236}">
                <a16:creationId xmlns:a16="http://schemas.microsoft.com/office/drawing/2014/main" id="{2EC1374C-9969-98A9-B859-ADD608D9CA9B}"/>
              </a:ext>
            </a:extLst>
          </p:cNvPr>
          <p:cNvSpPr/>
          <p:nvPr/>
        </p:nvSpPr>
        <p:spPr bwMode="auto">
          <a:xfrm>
            <a:off x="4919400" y="3144240"/>
            <a:ext cx="6491520" cy="234576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82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1A4AECC-16AC-5ABF-DCB2-4D0425ADB688}"/>
              </a:ext>
            </a:extLst>
          </p:cNvPr>
          <p:cNvSpPr/>
          <p:nvPr/>
        </p:nvSpPr>
        <p:spPr>
          <a:xfrm>
            <a:off x="488613" y="5313092"/>
            <a:ext cx="20091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MLP_XOR.ipynb</a:t>
            </a:r>
            <a:endParaRPr lang="en-US" dirty="0"/>
          </a:p>
        </p:txBody>
      </p:sp>
      <p:sp>
        <p:nvSpPr>
          <p:cNvPr id="5" name="Ink 2">
            <a:extLst>
              <a:ext uri="{FF2B5EF4-FFF2-40B4-BE49-F238E27FC236}">
                <a16:creationId xmlns:a16="http://schemas.microsoft.com/office/drawing/2014/main" id="{E1BCB5F1-604C-B72E-6A54-3BCDD555F665}"/>
              </a:ext>
            </a:extLst>
          </p:cNvPr>
          <p:cNvSpPr/>
          <p:nvPr/>
        </p:nvSpPr>
        <p:spPr bwMode="auto">
          <a:xfrm>
            <a:off x="2073240" y="2379240"/>
            <a:ext cx="5548320" cy="192096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B0AC9910-3818-E985-E02E-1C7EEF94D43F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4.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案例一：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XOR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A40D39C-3482-9A58-31F9-BBA8900AB40C}"/>
              </a:ext>
            </a:extLst>
          </p:cNvPr>
          <p:cNvSpPr/>
          <p:nvPr/>
        </p:nvSpPr>
        <p:spPr>
          <a:xfrm>
            <a:off x="943786" y="5729224"/>
            <a:ext cx="990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ai.hgcitech.com</a:t>
            </a:r>
            <a:r>
              <a:rPr lang="en-US" dirty="0"/>
              <a:t>/workspace/92/</a:t>
            </a:r>
            <a:r>
              <a:rPr lang="en-US" dirty="0" err="1"/>
              <a:t>course_make?back</a:t>
            </a:r>
            <a:r>
              <a:rPr lang="en-US" dirty="0"/>
              <a:t>=/</a:t>
            </a:r>
            <a:r>
              <a:rPr lang="en-US" dirty="0" err="1"/>
              <a:t>courseMake</a:t>
            </a:r>
            <a:r>
              <a:rPr lang="en-US" dirty="0"/>
              <a:t>/92&amp;id=820&amp;classify=1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47862-EBC5-D12B-BAC5-BD26B163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95" y="1176608"/>
            <a:ext cx="10230432" cy="394357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9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DF101E4-0FDF-3EFB-7DC5-0E53F9B9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07" y="2326733"/>
            <a:ext cx="5791198" cy="3040968"/>
          </a:xfrm>
          <a:prstGeom prst="rect">
            <a:avLst/>
          </a:prstGeom>
        </p:spPr>
      </p:pic>
      <p:sp>
        <p:nvSpPr>
          <p:cNvPr id="5" name="文本框 119">
            <a:extLst>
              <a:ext uri="{FF2B5EF4-FFF2-40B4-BE49-F238E27FC236}">
                <a16:creationId xmlns:a16="http://schemas.microsoft.com/office/drawing/2014/main" id="{A9CB35D6-EB85-507A-D17D-D7CD08834E8C}"/>
              </a:ext>
            </a:extLst>
          </p:cNvPr>
          <p:cNvSpPr txBox="1"/>
          <p:nvPr/>
        </p:nvSpPr>
        <p:spPr>
          <a:xfrm>
            <a:off x="545019" y="849929"/>
            <a:ext cx="11646981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spc="-10" dirty="0">
                <a:latin typeface="+mn-ea"/>
              </a:rPr>
              <a:t> 手写字存储在像素为</a:t>
            </a:r>
            <a:r>
              <a:rPr lang="en-US" altLang="zh-CN" sz="2400" spc="-10" dirty="0">
                <a:latin typeface="+mn-ea"/>
              </a:rPr>
              <a:t>28</a:t>
            </a:r>
            <a:r>
              <a:rPr lang="zh-CN" altLang="en-US" sz="2400" spc="-10" dirty="0">
                <a:latin typeface="+mn-ea"/>
              </a:rPr>
              <a:t>*</a:t>
            </a:r>
            <a:r>
              <a:rPr lang="en-US" altLang="zh-CN" sz="2400" spc="-10" dirty="0">
                <a:latin typeface="+mn-ea"/>
              </a:rPr>
              <a:t>28</a:t>
            </a:r>
            <a:r>
              <a:rPr lang="zh-CN" altLang="en-US" sz="2400" spc="-10" dirty="0">
                <a:latin typeface="+mn-ea"/>
              </a:rPr>
              <a:t>的图片里，每个像素点的值在（</a:t>
            </a:r>
            <a:r>
              <a:rPr lang="en-US" altLang="zh-CN" sz="2400" spc="-10" dirty="0">
                <a:latin typeface="+mn-ea"/>
              </a:rPr>
              <a:t>0~1</a:t>
            </a:r>
            <a:r>
              <a:rPr lang="zh-CN" altLang="en-US" sz="2400" spc="-10" dirty="0">
                <a:latin typeface="+mn-ea"/>
              </a:rPr>
              <a:t>）之间，其表示灰度值，值越大该像素点则越亮，越低则越暗</a:t>
            </a:r>
            <a:endParaRPr lang="en-US" altLang="zh-CN" sz="2400" spc="-1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spc="-10" dirty="0">
                <a:latin typeface="+mn-ea"/>
              </a:rPr>
              <a:t>先将图片像素点一层层拉开形成</a:t>
            </a:r>
            <a:r>
              <a:rPr lang="en-US" altLang="zh-CN" sz="2400" spc="-10" dirty="0">
                <a:latin typeface="+mn-ea"/>
              </a:rPr>
              <a:t>784</a:t>
            </a:r>
            <a:r>
              <a:rPr lang="zh-CN" altLang="en-US" sz="2400" spc="-10" dirty="0">
                <a:latin typeface="+mn-ea"/>
              </a:rPr>
              <a:t>维向量再输入到多层感知机里进行学习训练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8BC653A1-AEB7-C321-524D-9AB9212BB361}"/>
              </a:ext>
            </a:extLst>
          </p:cNvPr>
          <p:cNvSpPr txBox="1"/>
          <p:nvPr/>
        </p:nvSpPr>
        <p:spPr>
          <a:xfrm>
            <a:off x="748240" y="5427518"/>
            <a:ext cx="1164698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CN" sz="2400" spc="-10" dirty="0">
                <a:latin typeface="+mn-ea"/>
              </a:rPr>
              <a:t>数据来源</a:t>
            </a:r>
            <a:r>
              <a:rPr lang="zh-CN" altLang="en-US" sz="2400" spc="-10" dirty="0">
                <a:latin typeface="+mn-ea"/>
              </a:rPr>
              <a:t>：</a:t>
            </a:r>
            <a:r>
              <a:rPr lang="en-US" altLang="zh-CN" sz="2400" spc="-10" dirty="0">
                <a:latin typeface="+mn-ea"/>
              </a:rPr>
              <a:t>MNIST</a:t>
            </a:r>
            <a:r>
              <a:rPr lang="zh-CN" altLang="en-US" sz="2400" spc="-10" dirty="0">
                <a:latin typeface="+mn-ea"/>
              </a:rPr>
              <a:t>数据库（</a:t>
            </a:r>
            <a:r>
              <a:rPr lang="zh-CN" altLang="en-US" sz="2400" spc="-10" dirty="0">
                <a:solidFill>
                  <a:srgbClr val="0070C0"/>
                </a:solidFill>
                <a:latin typeface="+mn-ea"/>
              </a:rPr>
              <a:t>训练集</a:t>
            </a:r>
            <a:r>
              <a:rPr lang="zh-CN" altLang="en-US" sz="2400" spc="-10" dirty="0">
                <a:latin typeface="+mn-ea"/>
              </a:rPr>
              <a:t>有</a:t>
            </a:r>
            <a:r>
              <a:rPr lang="en-US" altLang="zh-CN" sz="2400" spc="-10" dirty="0">
                <a:latin typeface="+mn-ea"/>
              </a:rPr>
              <a:t>60000</a:t>
            </a:r>
            <a:r>
              <a:rPr lang="zh-CN" altLang="en-US" sz="2400" spc="-10" dirty="0">
                <a:latin typeface="+mn-ea"/>
              </a:rPr>
              <a:t>个样本，</a:t>
            </a:r>
            <a:r>
              <a:rPr lang="zh-CN" altLang="en-US" sz="2400" spc="-10" dirty="0">
                <a:solidFill>
                  <a:srgbClr val="0070C0"/>
                </a:solidFill>
                <a:latin typeface="+mn-ea"/>
              </a:rPr>
              <a:t>测试集</a:t>
            </a:r>
            <a:r>
              <a:rPr lang="zh-CN" altLang="en-US" sz="2400" spc="-10" dirty="0">
                <a:latin typeface="+mn-ea"/>
              </a:rPr>
              <a:t>有</a:t>
            </a:r>
            <a:r>
              <a:rPr lang="en-US" altLang="zh-CN" sz="2400" spc="-10" dirty="0">
                <a:latin typeface="+mn-ea"/>
              </a:rPr>
              <a:t>10000</a:t>
            </a:r>
            <a:r>
              <a:rPr lang="zh-CN" altLang="en-US" sz="2400" spc="-10" dirty="0">
                <a:latin typeface="+mn-ea"/>
              </a:rPr>
              <a:t>个样本）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2832537-769F-A531-01F3-23B384E0AA0B}"/>
              </a:ext>
            </a:extLst>
          </p:cNvPr>
          <p:cNvSpPr txBox="1"/>
          <p:nvPr/>
        </p:nvSpPr>
        <p:spPr>
          <a:xfrm>
            <a:off x="2502261" y="5917074"/>
            <a:ext cx="618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2A3D52"/>
                </a:solidFill>
              </a:rPr>
              <a:t>http://yann.lecun.com/exdb/mnist</a:t>
            </a:r>
            <a:r>
              <a:rPr lang="en-CN" dirty="0">
                <a:solidFill>
                  <a:srgbClr val="0070C0"/>
                </a:solidFill>
              </a:rPr>
              <a:t>/</a:t>
            </a:r>
          </a:p>
        </p:txBody>
      </p:sp>
      <p:sp>
        <p:nvSpPr>
          <p:cNvPr id="8" name="向右箭號 8">
            <a:extLst>
              <a:ext uri="{FF2B5EF4-FFF2-40B4-BE49-F238E27FC236}">
                <a16:creationId xmlns:a16="http://schemas.microsoft.com/office/drawing/2014/main" id="{A695788A-47D4-9554-9219-42FF82CF59E7}"/>
              </a:ext>
            </a:extLst>
          </p:cNvPr>
          <p:cNvSpPr/>
          <p:nvPr/>
        </p:nvSpPr>
        <p:spPr>
          <a:xfrm>
            <a:off x="8087111" y="3365685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19">
            <a:extLst>
              <a:ext uri="{FF2B5EF4-FFF2-40B4-BE49-F238E27FC236}">
                <a16:creationId xmlns:a16="http://schemas.microsoft.com/office/drawing/2014/main" id="{63536BC8-C7BF-0834-03D5-9F30665EFF37}"/>
              </a:ext>
            </a:extLst>
          </p:cNvPr>
          <p:cNvGrpSpPr/>
          <p:nvPr/>
        </p:nvGrpSpPr>
        <p:grpSpPr>
          <a:xfrm>
            <a:off x="8925015" y="2326733"/>
            <a:ext cx="642352" cy="2642877"/>
            <a:chOff x="7142066" y="1987121"/>
            <a:chExt cx="642352" cy="2642877"/>
          </a:xfrm>
        </p:grpSpPr>
        <p:sp>
          <p:nvSpPr>
            <p:cNvPr id="10" name="矩形 20">
              <a:extLst>
                <a:ext uri="{FF2B5EF4-FFF2-40B4-BE49-F238E27FC236}">
                  <a16:creationId xmlns:a16="http://schemas.microsoft.com/office/drawing/2014/main" id="{430155EE-7048-2685-EE6F-A089C892F262}"/>
                </a:ext>
              </a:extLst>
            </p:cNvPr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文字方塊 21">
              <a:extLst>
                <a:ext uri="{FF2B5EF4-FFF2-40B4-BE49-F238E27FC236}">
                  <a16:creationId xmlns:a16="http://schemas.microsoft.com/office/drawing/2014/main" id="{7A95FAE1-A0FF-1C82-32CF-1E4A2B54790C}"/>
                </a:ext>
              </a:extLst>
            </p:cNvPr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文字方塊 22">
              <a:extLst>
                <a:ext uri="{FF2B5EF4-FFF2-40B4-BE49-F238E27FC236}">
                  <a16:creationId xmlns:a16="http://schemas.microsoft.com/office/drawing/2014/main" id="{C6FDBAA4-C516-77D3-2286-4F8E23CC75F0}"/>
                </a:ext>
              </a:extLst>
            </p:cNvPr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y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文字方塊 23">
              <a:extLst>
                <a:ext uri="{FF2B5EF4-FFF2-40B4-BE49-F238E27FC236}">
                  <a16:creationId xmlns:a16="http://schemas.microsoft.com/office/drawing/2014/main" id="{0057A711-0393-C7F1-931C-78A50BF65ADE}"/>
                </a:ext>
              </a:extLst>
            </p:cNvPr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y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文字方塊 24">
              <a:extLst>
                <a:ext uri="{FF2B5EF4-FFF2-40B4-BE49-F238E27FC236}">
                  <a16:creationId xmlns:a16="http://schemas.microsoft.com/office/drawing/2014/main" id="{0B6369FD-EBDA-3672-6452-E031262EF36D}"/>
                </a:ext>
              </a:extLst>
            </p:cNvPr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y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10</a:t>
              </a:r>
              <a:endParaRPr kumimoji="0" lang="zh-TW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5" name="文字方塊 25">
            <a:extLst>
              <a:ext uri="{FF2B5EF4-FFF2-40B4-BE49-F238E27FC236}">
                <a16:creationId xmlns:a16="http://schemas.microsoft.com/office/drawing/2014/main" id="{63D2A734-3E50-ADD2-7056-9E70615A6646}"/>
              </a:ext>
            </a:extLst>
          </p:cNvPr>
          <p:cNvSpPr txBox="1"/>
          <p:nvPr/>
        </p:nvSpPr>
        <p:spPr>
          <a:xfrm>
            <a:off x="9596216" y="239748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=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26">
            <a:extLst>
              <a:ext uri="{FF2B5EF4-FFF2-40B4-BE49-F238E27FC236}">
                <a16:creationId xmlns:a16="http://schemas.microsoft.com/office/drawing/2014/main" id="{2A9AEC5B-34FF-6E2B-7E62-16BB3F7E8D82}"/>
              </a:ext>
            </a:extLst>
          </p:cNvPr>
          <p:cNvSpPr txBox="1"/>
          <p:nvPr/>
        </p:nvSpPr>
        <p:spPr>
          <a:xfrm>
            <a:off x="9603525" y="3178771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27">
            <a:extLst>
              <a:ext uri="{FF2B5EF4-FFF2-40B4-BE49-F238E27FC236}">
                <a16:creationId xmlns:a16="http://schemas.microsoft.com/office/drawing/2014/main" id="{0E2F4843-1150-B90B-B47D-7AEA7C79ED3D}"/>
              </a:ext>
            </a:extLst>
          </p:cNvPr>
          <p:cNvSpPr txBox="1"/>
          <p:nvPr/>
        </p:nvSpPr>
        <p:spPr>
          <a:xfrm>
            <a:off x="9603525" y="4452740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29">
            <a:extLst>
              <a:ext uri="{FF2B5EF4-FFF2-40B4-BE49-F238E27FC236}">
                <a16:creationId xmlns:a16="http://schemas.microsoft.com/office/drawing/2014/main" id="{805702E0-8642-22B6-D13A-BAF071DC3A7A}"/>
              </a:ext>
            </a:extLst>
          </p:cNvPr>
          <p:cNvSpPr txBox="1"/>
          <p:nvPr/>
        </p:nvSpPr>
        <p:spPr>
          <a:xfrm rot="5400000">
            <a:off x="9736220" y="383553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513F79CF-7CE6-6541-4A54-00E2A302AB14}"/>
              </a:ext>
            </a:extLst>
          </p:cNvPr>
          <p:cNvSpPr txBox="1"/>
          <p:nvPr/>
        </p:nvSpPr>
        <p:spPr>
          <a:xfrm>
            <a:off x="8884787" y="5066587"/>
            <a:ext cx="682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-10" dirty="0">
                <a:latin typeface="+mn-ea"/>
              </a:rPr>
              <a:t>输出</a:t>
            </a:r>
            <a:endParaRPr lang="en-CN" dirty="0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BA3DE4AF-2E3B-BC33-99DB-0ECE558AC9AA}"/>
              </a:ext>
            </a:extLst>
          </p:cNvPr>
          <p:cNvSpPr txBox="1"/>
          <p:nvPr/>
        </p:nvSpPr>
        <p:spPr>
          <a:xfrm>
            <a:off x="6935420" y="3392659"/>
            <a:ext cx="97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……</a:t>
            </a:r>
            <a:endParaRPr lang="en-CN" sz="3200" dirty="0"/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B0CC53FE-2741-59BE-8FEE-3F9199792093}"/>
              </a:ext>
            </a:extLst>
          </p:cNvPr>
          <p:cNvSpPr/>
          <p:nvPr/>
        </p:nvSpPr>
        <p:spPr>
          <a:xfrm>
            <a:off x="7540997" y="5910207"/>
            <a:ext cx="326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https://www.91aioc.com/index</a:t>
            </a:r>
          </a:p>
        </p:txBody>
      </p:sp>
      <p:sp>
        <p:nvSpPr>
          <p:cNvPr id="23" name="文本占位符 1">
            <a:extLst>
              <a:ext uri="{FF2B5EF4-FFF2-40B4-BE49-F238E27FC236}">
                <a16:creationId xmlns:a16="http://schemas.microsoft.com/office/drawing/2014/main" id="{A7605809-1DC2-F9F6-A2C2-BC4A1DC0FC90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4.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案例二：手写体识别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6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k 3">
            <a:extLst>
              <a:ext uri="{FF2B5EF4-FFF2-40B4-BE49-F238E27FC236}">
                <a16:creationId xmlns:a16="http://schemas.microsoft.com/office/drawing/2014/main" id="{8A767736-5BF5-C264-95A1-1C9485684CA6}"/>
              </a:ext>
            </a:extLst>
          </p:cNvPr>
          <p:cNvSpPr/>
          <p:nvPr/>
        </p:nvSpPr>
        <p:spPr bwMode="auto">
          <a:xfrm>
            <a:off x="2719080" y="2370960"/>
            <a:ext cx="4690080" cy="408780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58146B9-8B42-8445-6F5C-D242272F9792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感知机示例：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MNIST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180CE-9720-8267-CA1E-7DFD65A1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68" y="669753"/>
            <a:ext cx="9559637" cy="628754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38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D4C8A734-5A1E-475A-9421-991853B5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976312"/>
            <a:ext cx="11439525" cy="4905375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928DCDD-DDFB-E7BE-93FD-3F15491C7242}"/>
              </a:ext>
            </a:extLst>
          </p:cNvPr>
          <p:cNvSpPr/>
          <p:nvPr/>
        </p:nvSpPr>
        <p:spPr>
          <a:xfrm>
            <a:off x="1029418" y="5881687"/>
            <a:ext cx="22650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MLP_MNIST.ipynb</a:t>
            </a:r>
            <a:endParaRPr lang="en-US" dirty="0"/>
          </a:p>
        </p:txBody>
      </p:sp>
      <p:sp>
        <p:nvSpPr>
          <p:cNvPr id="6" name="Ink 2">
            <a:extLst>
              <a:ext uri="{FF2B5EF4-FFF2-40B4-BE49-F238E27FC236}">
                <a16:creationId xmlns:a16="http://schemas.microsoft.com/office/drawing/2014/main" id="{08C7B1D8-62DA-4C97-B072-01687C6BE343}"/>
              </a:ext>
            </a:extLst>
          </p:cNvPr>
          <p:cNvSpPr/>
          <p:nvPr/>
        </p:nvSpPr>
        <p:spPr bwMode="auto">
          <a:xfrm>
            <a:off x="1283040" y="1708200"/>
            <a:ext cx="3042000" cy="359496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4EE8BA75-EF85-7AC3-B3FE-F035742FA2DC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感知机示例：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MNIST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3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ED97A-985A-F7A8-B07C-9B6F128E6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62" y="859386"/>
            <a:ext cx="10799544" cy="4845390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FD32EFDE-6770-6CD2-2C6F-D40AA409ABB7}"/>
              </a:ext>
            </a:extLst>
          </p:cNvPr>
          <p:cNvSpPr/>
          <p:nvPr/>
        </p:nvSpPr>
        <p:spPr>
          <a:xfrm>
            <a:off x="693086" y="5872012"/>
            <a:ext cx="22650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MLP_MNIST.ipynb</a:t>
            </a:r>
            <a:endParaRPr lang="en-US" dirty="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BBAD87BD-BC7F-DDB2-34E0-DFD0A19CCE9D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感知机示例：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MNIST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34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B802D-90EB-F423-23FA-431821C4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995362"/>
            <a:ext cx="10915650" cy="4867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B8EED-1018-1A55-2536-6FC86891980B}"/>
              </a:ext>
            </a:extLst>
          </p:cNvPr>
          <p:cNvSpPr/>
          <p:nvPr/>
        </p:nvSpPr>
        <p:spPr>
          <a:xfrm>
            <a:off x="638175" y="5862637"/>
            <a:ext cx="22650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MLP_MNIST.ipynb</a:t>
            </a:r>
            <a:endParaRPr lang="en-US" dirty="0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5E8556C-3B6E-7E66-C139-5AB467E371B0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感知机示例：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MNIST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8FC2DBD-32CA-EF7A-D9E2-EEC6204F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82" y="2415137"/>
            <a:ext cx="3044280" cy="2949950"/>
          </a:xfrm>
          <a:prstGeom prst="rect">
            <a:avLst/>
          </a:prstGeom>
        </p:spPr>
      </p:pic>
      <p:sp>
        <p:nvSpPr>
          <p:cNvPr id="7" name="矩形 15">
            <a:extLst>
              <a:ext uri="{FF2B5EF4-FFF2-40B4-BE49-F238E27FC236}">
                <a16:creationId xmlns:a16="http://schemas.microsoft.com/office/drawing/2014/main" id="{136791FE-ED16-5CC7-F2D2-37BBD41FD148}"/>
              </a:ext>
            </a:extLst>
          </p:cNvPr>
          <p:cNvSpPr/>
          <p:nvPr/>
        </p:nvSpPr>
        <p:spPr>
          <a:xfrm>
            <a:off x="749561" y="1538019"/>
            <a:ext cx="103361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经过训练，婴儿发现了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关门、拉窗帘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睡觉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联系</a:t>
            </a:r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D127649E-4DBD-66E5-682A-DDC5BEE74A20}"/>
              </a:ext>
            </a:extLst>
          </p:cNvPr>
          <p:cNvSpPr/>
          <p:nvPr/>
        </p:nvSpPr>
        <p:spPr>
          <a:xfrm>
            <a:off x="749561" y="2556808"/>
            <a:ext cx="63433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智能体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通过寻找</a:t>
            </a:r>
            <a:r>
              <a:rPr kumimoji="1"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事物间的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联系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来认识世界</a:t>
            </a:r>
          </a:p>
        </p:txBody>
      </p:sp>
      <p:sp>
        <p:nvSpPr>
          <p:cNvPr id="9" name="矩形 15">
            <a:extLst>
              <a:ext uri="{FF2B5EF4-FFF2-40B4-BE49-F238E27FC236}">
                <a16:creationId xmlns:a16="http://schemas.microsoft.com/office/drawing/2014/main" id="{676D9828-D3BF-726A-AB25-CF221E4B4EE6}"/>
              </a:ext>
            </a:extLst>
          </p:cNvPr>
          <p:cNvSpPr/>
          <p:nvPr/>
        </p:nvSpPr>
        <p:spPr>
          <a:xfrm>
            <a:off x="749561" y="3575597"/>
            <a:ext cx="63433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事物间的联系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在数学上用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来表示</a:t>
            </a: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D6767440-32F5-EB05-9B47-83C2C488E81B}"/>
              </a:ext>
            </a:extLst>
          </p:cNvPr>
          <p:cNvSpPr/>
          <p:nvPr/>
        </p:nvSpPr>
        <p:spPr>
          <a:xfrm>
            <a:off x="749561" y="4738925"/>
            <a:ext cx="665579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智能体对世界的认知过程：在大脑中不断形成各种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36503835-4874-0B9E-07B9-E370AB6C70E1}"/>
              </a:ext>
            </a:extLst>
          </p:cNvPr>
          <p:cNvSpPr txBox="1">
            <a:spLocks/>
          </p:cNvSpPr>
          <p:nvPr/>
        </p:nvSpPr>
        <p:spPr>
          <a:xfrm>
            <a:off x="604531" y="249099"/>
            <a:ext cx="4622800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智能体如何认知世界？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3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B425BD7-6E7D-F985-14FF-30FFE0BE4175}"/>
              </a:ext>
            </a:extLst>
          </p:cNvPr>
          <p:cNvSpPr txBox="1">
            <a:spLocks/>
          </p:cNvSpPr>
          <p:nvPr/>
        </p:nvSpPr>
        <p:spPr>
          <a:xfrm>
            <a:off x="490855" y="29718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    内容小结与展望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11728658-EE6C-2D99-914D-993A38B9F324}"/>
              </a:ext>
            </a:extLst>
          </p:cNvPr>
          <p:cNvSpPr txBox="1"/>
          <p:nvPr/>
        </p:nvSpPr>
        <p:spPr>
          <a:xfrm>
            <a:off x="1378038" y="1608630"/>
            <a:ext cx="9874736" cy="3409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200000"/>
              </a:lnSpc>
              <a:buFont typeface="Wingdings" pitchFamily="2" charset="2"/>
              <a:buChar char="Ø"/>
            </a:pPr>
            <a:r>
              <a:rPr lang="en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通过神经元模型理解神经网络的工作原理和相关概念</a:t>
            </a:r>
          </a:p>
          <a:p>
            <a:pPr marL="342900" indent="-342900" algn="l" fontAlgn="auto">
              <a:lnSpc>
                <a:spcPct val="200000"/>
              </a:lnSpc>
              <a:buFont typeface="Wingdings" pitchFamily="2" charset="2"/>
              <a:buChar char="Ø"/>
            </a:pPr>
            <a:r>
              <a:rPr lang="en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多层感知机及其优化方法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，误差反向传播算法）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深度神经网络的基本概念和发展历史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神经网络的应用与案例分析：求解异或、手写字体识别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1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84F49E9-4BE9-322C-CF42-28C9A4E2A5D1}"/>
              </a:ext>
            </a:extLst>
          </p:cNvPr>
          <p:cNvSpPr txBox="1">
            <a:spLocks/>
          </p:cNvSpPr>
          <p:nvPr/>
        </p:nvSpPr>
        <p:spPr>
          <a:xfrm>
            <a:off x="490855" y="29718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    内容小结与展望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EA05F-7BE2-D442-4174-53FF3EDC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215" y="1885774"/>
            <a:ext cx="1069934" cy="376422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8026D3-3D2D-B00C-781F-A3904608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0" y="2100917"/>
            <a:ext cx="2928878" cy="3333936"/>
          </a:xfrm>
          <a:prstGeom prst="rect">
            <a:avLst/>
          </a:prstGeom>
        </p:spPr>
      </p:pic>
      <p:sp>
        <p:nvSpPr>
          <p:cNvPr id="6" name="文本框 119">
            <a:extLst>
              <a:ext uri="{FF2B5EF4-FFF2-40B4-BE49-F238E27FC236}">
                <a16:creationId xmlns:a16="http://schemas.microsoft.com/office/drawing/2014/main" id="{5831ADC3-30B4-1806-6BB8-B46DFC7511E8}"/>
              </a:ext>
            </a:extLst>
          </p:cNvPr>
          <p:cNvSpPr txBox="1"/>
          <p:nvPr/>
        </p:nvSpPr>
        <p:spPr>
          <a:xfrm>
            <a:off x="5164352" y="643200"/>
            <a:ext cx="6870136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CN" sz="2000" spc="-10" dirty="0">
                <a:latin typeface="+mn-ea"/>
              </a:rPr>
              <a:t>图像平</a:t>
            </a:r>
            <a:r>
              <a:rPr lang="zh-CN" altLang="en-US" sz="2000" spc="-10" dirty="0">
                <a:latin typeface="+mn-ea"/>
              </a:rPr>
              <a:t>铺成向量丢失掉了像素点上的空间联系</a:t>
            </a:r>
            <a:endParaRPr lang="en-US" altLang="zh-CN" sz="20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6BE02E68-E3AE-17EA-500B-EE27A42BAFFA}"/>
              </a:ext>
            </a:extLst>
          </p:cNvPr>
          <p:cNvSpPr txBox="1"/>
          <p:nvPr/>
        </p:nvSpPr>
        <p:spPr>
          <a:xfrm>
            <a:off x="5155952" y="4139510"/>
            <a:ext cx="7118430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000" spc="-10" dirty="0">
                <a:latin typeface="+mn-ea"/>
              </a:rPr>
              <a:t>像素点独立输入无法刻画输入序列在时间上的联系</a:t>
            </a:r>
            <a:endParaRPr lang="en-US" altLang="zh-CN" sz="2000" spc="-10" dirty="0"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3E349-DEAF-2573-125A-729FDCE58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9" y="1146170"/>
            <a:ext cx="4427404" cy="2454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694A7-AA30-8B0F-AA2E-9DA119FE9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312" y="4569821"/>
            <a:ext cx="3945638" cy="1581005"/>
          </a:xfrm>
          <a:prstGeom prst="rect">
            <a:avLst/>
          </a:prstGeom>
        </p:spPr>
      </p:pic>
      <p:sp>
        <p:nvSpPr>
          <p:cNvPr id="10" name="文本框 119">
            <a:extLst>
              <a:ext uri="{FF2B5EF4-FFF2-40B4-BE49-F238E27FC236}">
                <a16:creationId xmlns:a16="http://schemas.microsoft.com/office/drawing/2014/main" id="{73CC2D41-AFC3-53C7-D372-C42F6CC2751E}"/>
              </a:ext>
            </a:extLst>
          </p:cNvPr>
          <p:cNvSpPr txBox="1"/>
          <p:nvPr/>
        </p:nvSpPr>
        <p:spPr>
          <a:xfrm>
            <a:off x="7422414" y="3700236"/>
            <a:ext cx="171305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-10" dirty="0">
                <a:latin typeface="+mn-ea"/>
              </a:rPr>
              <a:t>卷积神经网络</a:t>
            </a:r>
            <a:endParaRPr lang="en-US" altLang="zh-CN" sz="2000" spc="-10" dirty="0">
              <a:latin typeface="+mn-ea"/>
            </a:endParaRPr>
          </a:p>
        </p:txBody>
      </p:sp>
      <p:sp>
        <p:nvSpPr>
          <p:cNvPr id="11" name="文本框 119">
            <a:extLst>
              <a:ext uri="{FF2B5EF4-FFF2-40B4-BE49-F238E27FC236}">
                <a16:creationId xmlns:a16="http://schemas.microsoft.com/office/drawing/2014/main" id="{ADB2D4F7-37F8-53B8-9543-820B0721B9FB}"/>
              </a:ext>
            </a:extLst>
          </p:cNvPr>
          <p:cNvSpPr txBox="1"/>
          <p:nvPr/>
        </p:nvSpPr>
        <p:spPr>
          <a:xfrm>
            <a:off x="10176317" y="5109114"/>
            <a:ext cx="171305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-10" dirty="0">
                <a:latin typeface="+mn-ea"/>
              </a:rPr>
              <a:t>循环神经网络</a:t>
            </a:r>
            <a:endParaRPr lang="en-US" altLang="zh-CN" sz="2000" spc="-10" dirty="0"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1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5">
            <a:extLst>
              <a:ext uri="{FF2B5EF4-FFF2-40B4-BE49-F238E27FC236}">
                <a16:creationId xmlns:a16="http://schemas.microsoft.com/office/drawing/2014/main" id="{A9A0A1F8-A824-6542-1CDD-1D518C76B780}"/>
              </a:ext>
            </a:extLst>
          </p:cNvPr>
          <p:cNvSpPr/>
          <p:nvPr/>
        </p:nvSpPr>
        <p:spPr>
          <a:xfrm>
            <a:off x="480695" y="1280083"/>
            <a:ext cx="837997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智能体对世界的认知过程：在大脑中不断形成各种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13D90A8-88C7-D3B1-7040-97909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60" y="1861140"/>
            <a:ext cx="2311400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5">
                <a:extLst>
                  <a:ext uri="{FF2B5EF4-FFF2-40B4-BE49-F238E27FC236}">
                    <a16:creationId xmlns:a16="http://schemas.microsoft.com/office/drawing/2014/main" id="{5D62AE9A-CEF5-BB58-9E81-61C4974AB9B9}"/>
                  </a:ext>
                </a:extLst>
              </p:cNvPr>
              <p:cNvSpPr/>
              <p:nvPr/>
            </p:nvSpPr>
            <p:spPr>
              <a:xfrm>
                <a:off x="505617" y="4366469"/>
                <a:ext cx="2647485" cy="175432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踢球的力量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𝐹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与球加速度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𝑎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的关系：</a:t>
                </a:r>
                <a:endPara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𝑚𝑎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5">
                <a:extLst>
                  <a:ext uri="{FF2B5EF4-FFF2-40B4-BE49-F238E27FC236}">
                    <a16:creationId xmlns:a16="http://schemas.microsoft.com/office/drawing/2014/main" id="{5D62AE9A-CEF5-BB58-9E81-61C4974AB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7" y="4366469"/>
                <a:ext cx="2647485" cy="1754326"/>
              </a:xfrm>
              <a:prstGeom prst="rect">
                <a:avLst/>
              </a:prstGeom>
              <a:blipFill>
                <a:blip r:embed="rId3"/>
                <a:stretch>
                  <a:fillRect l="-3687" r="-3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>
            <a:extLst>
              <a:ext uri="{FF2B5EF4-FFF2-40B4-BE49-F238E27FC236}">
                <a16:creationId xmlns:a16="http://schemas.microsoft.com/office/drawing/2014/main" id="{2BF1F989-5FB2-75F9-AC31-918FD6B09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575" y="2038940"/>
            <a:ext cx="2349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5">
                <a:extLst>
                  <a:ext uri="{FF2B5EF4-FFF2-40B4-BE49-F238E27FC236}">
                    <a16:creationId xmlns:a16="http://schemas.microsoft.com/office/drawing/2014/main" id="{566EF681-6E6B-5EB3-53FB-D1C683A4C08C}"/>
                  </a:ext>
                </a:extLst>
              </p:cNvPr>
              <p:cNvSpPr/>
              <p:nvPr/>
            </p:nvSpPr>
            <p:spPr>
              <a:xfrm>
                <a:off x="3370188" y="4417938"/>
                <a:ext cx="4324701" cy="175432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天气预报的温度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是关于时间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、大气压强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𝑃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等的函数：</a:t>
                </a:r>
                <a:endPara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𝑃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,…)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5">
                <a:extLst>
                  <a:ext uri="{FF2B5EF4-FFF2-40B4-BE49-F238E27FC236}">
                    <a16:creationId xmlns:a16="http://schemas.microsoft.com/office/drawing/2014/main" id="{566EF681-6E6B-5EB3-53FB-D1C683A4C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188" y="4417938"/>
                <a:ext cx="4324701" cy="1754326"/>
              </a:xfrm>
              <a:prstGeom prst="rect">
                <a:avLst/>
              </a:prstGeom>
              <a:blipFill>
                <a:blip r:embed="rId5"/>
                <a:stretch>
                  <a:fillRect l="-2257" r="-9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7">
            <a:extLst>
              <a:ext uri="{FF2B5EF4-FFF2-40B4-BE49-F238E27FC236}">
                <a16:creationId xmlns:a16="http://schemas.microsoft.com/office/drawing/2014/main" id="{BE9B9BB8-B5CE-B77F-1399-F15C3D531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427" y="1886341"/>
            <a:ext cx="3336390" cy="2201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5">
                <a:extLst>
                  <a:ext uri="{FF2B5EF4-FFF2-40B4-BE49-F238E27FC236}">
                    <a16:creationId xmlns:a16="http://schemas.microsoft.com/office/drawing/2014/main" id="{462D8CDB-958A-D475-F993-710E09862045}"/>
                  </a:ext>
                </a:extLst>
              </p:cNvPr>
              <p:cNvSpPr/>
              <p:nvPr/>
            </p:nvSpPr>
            <p:spPr>
              <a:xfrm>
                <a:off x="8593454" y="4472682"/>
                <a:ext cx="2587727" cy="175432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狗的可爱程度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kumimoji="1"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眼睛大小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的关系：</a:t>
                </a:r>
                <a:endPara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c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5">
                <a:extLst>
                  <a:ext uri="{FF2B5EF4-FFF2-40B4-BE49-F238E27FC236}">
                    <a16:creationId xmlns:a16="http://schemas.microsoft.com/office/drawing/2014/main" id="{462D8CDB-958A-D475-F993-710E09862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454" y="4472682"/>
                <a:ext cx="2587727" cy="1754326"/>
              </a:xfrm>
              <a:prstGeom prst="rect">
                <a:avLst/>
              </a:prstGeom>
              <a:blipFill>
                <a:blip r:embed="rId7"/>
                <a:stretch>
                  <a:fillRect l="-3774" r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5A14F0EB-3546-D30F-1890-1932DBFF6198}"/>
              </a:ext>
            </a:extLst>
          </p:cNvPr>
          <p:cNvSpPr/>
          <p:nvPr/>
        </p:nvSpPr>
        <p:spPr>
          <a:xfrm>
            <a:off x="7911975" y="4142350"/>
            <a:ext cx="4141221" cy="27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8"/>
              </a:rPr>
              <a:t>https://www.bilibili.com/cheese/play/ep6174?csource=Hp_searchresult</a:t>
            </a:r>
            <a:endParaRPr kumimoji="1"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B1D694CC-26EB-591E-38C2-C990D37816AD}"/>
              </a:ext>
            </a:extLst>
          </p:cNvPr>
          <p:cNvSpPr txBox="1">
            <a:spLocks/>
          </p:cNvSpPr>
          <p:nvPr/>
        </p:nvSpPr>
        <p:spPr>
          <a:xfrm>
            <a:off x="604531" y="249099"/>
            <a:ext cx="4622800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智能体如何认知世界？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5107E2B-9641-802E-C197-82C92F7AC224}"/>
              </a:ext>
            </a:extLst>
          </p:cNvPr>
          <p:cNvSpPr txBox="1">
            <a:spLocks/>
          </p:cNvSpPr>
          <p:nvPr/>
        </p:nvSpPr>
        <p:spPr>
          <a:xfrm>
            <a:off x="407834" y="239953"/>
            <a:ext cx="7283286" cy="55384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1.</a:t>
            </a:r>
            <a:r>
              <a:rPr lang="zh-CN" altLang="en-US" b="1" dirty="0"/>
              <a:t>神经元模型：模拟我们对世界的认知</a:t>
            </a:r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AD3A24D2-B45B-8BAE-5492-28C31BDFE273}"/>
              </a:ext>
            </a:extLst>
          </p:cNvPr>
          <p:cNvSpPr/>
          <p:nvPr/>
        </p:nvSpPr>
        <p:spPr>
          <a:xfrm>
            <a:off x="204234" y="910046"/>
            <a:ext cx="662433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生物</a:t>
            </a:r>
            <a:r>
              <a:rPr kumimoji="1" lang="zh-CN" altLang="en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神经元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可接收、处理和传递信息</a:t>
            </a:r>
          </a:p>
        </p:txBody>
      </p:sp>
      <p:pic>
        <p:nvPicPr>
          <p:cNvPr id="7" name="图片 24">
            <a:extLst>
              <a:ext uri="{FF2B5EF4-FFF2-40B4-BE49-F238E27FC236}">
                <a16:creationId xmlns:a16="http://schemas.microsoft.com/office/drawing/2014/main" id="{64021377-CFC9-7C52-BD37-568C5F397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9" y="3189589"/>
            <a:ext cx="4315405" cy="2290391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0E2FD29A-A3FA-4B95-8BDB-E24C1C39BFA5}"/>
              </a:ext>
            </a:extLst>
          </p:cNvPr>
          <p:cNvSpPr/>
          <p:nvPr/>
        </p:nvSpPr>
        <p:spPr>
          <a:xfrm>
            <a:off x="102786" y="1524982"/>
            <a:ext cx="5927320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每个神经元与其他神经元相连，当它“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兴奋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就会向相连的神经元发送化学物质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从而改变这些神经元内的电位；如果某神经元的电位超过一个“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阈值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那么它就会被激活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即“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兴奋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”起来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向其它神经元发送化学物质</a:t>
            </a:r>
          </a:p>
        </p:txBody>
      </p:sp>
      <p:pic>
        <p:nvPicPr>
          <p:cNvPr id="9" name="内容占位符 6" descr="屏幕剪辑">
            <a:extLst>
              <a:ext uri="{FF2B5EF4-FFF2-40B4-BE49-F238E27FC236}">
                <a16:creationId xmlns:a16="http://schemas.microsoft.com/office/drawing/2014/main" id="{DE4AAF85-E9B9-6B6F-F68A-DA34B87242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84" y="3078051"/>
            <a:ext cx="4001951" cy="2435214"/>
          </a:xfrm>
          <a:prstGeom prst="rect">
            <a:avLst/>
          </a:prstGeom>
        </p:spPr>
      </p:pic>
      <p:sp>
        <p:nvSpPr>
          <p:cNvPr id="10" name="矩形 15">
            <a:extLst>
              <a:ext uri="{FF2B5EF4-FFF2-40B4-BE49-F238E27FC236}">
                <a16:creationId xmlns:a16="http://schemas.microsoft.com/office/drawing/2014/main" id="{916DC37F-4318-CC94-FD08-47D7E8FEBBC0}"/>
              </a:ext>
            </a:extLst>
          </p:cNvPr>
          <p:cNvSpPr/>
          <p:nvPr/>
        </p:nvSpPr>
        <p:spPr>
          <a:xfrm>
            <a:off x="6231337" y="687762"/>
            <a:ext cx="467799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第一个神经元数学模型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M-P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2">
                <a:extLst>
                  <a:ext uri="{FF2B5EF4-FFF2-40B4-BE49-F238E27FC236}">
                    <a16:creationId xmlns:a16="http://schemas.microsoft.com/office/drawing/2014/main" id="{0FFE6B11-376F-9D84-19B9-5EE6054CDB04}"/>
                  </a:ext>
                </a:extLst>
              </p:cNvPr>
              <p:cNvSpPr/>
              <p:nvPr/>
            </p:nvSpPr>
            <p:spPr>
              <a:xfrm>
                <a:off x="6231339" y="1209389"/>
                <a:ext cx="5756427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输入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：来自其他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个神经元传递过来的输入信号</a:t>
                </a:r>
              </a:p>
              <a:p>
                <a:pPr marL="342900" indent="-342900" algn="just" fontAlgn="auto">
                  <a:spcBef>
                    <a:spcPts val="24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处理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：输入信号通过带权重的连接进行传递，神经元接受到总输入值将与神经元的阈值进行比较</a:t>
                </a:r>
              </a:p>
              <a:p>
                <a:pPr marL="342900" indent="-342900" algn="just" fontAlgn="auto">
                  <a:spcBef>
                    <a:spcPts val="24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输出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：通过激活函数的处理以得到输出</a:t>
                </a:r>
              </a:p>
            </p:txBody>
          </p:sp>
        </mc:Choice>
        <mc:Fallback xmlns="">
          <p:sp>
            <p:nvSpPr>
              <p:cNvPr id="17" name="矩形 2">
                <a:extLst>
                  <a:ext uri="{FF2B5EF4-FFF2-40B4-BE49-F238E27FC236}">
                    <a16:creationId xmlns:a16="http://schemas.microsoft.com/office/drawing/2014/main" id="{0FFE6B11-376F-9D84-19B9-5EE6054CD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339" y="1209389"/>
                <a:ext cx="5756427" cy="1846659"/>
              </a:xfrm>
              <a:prstGeom prst="rect">
                <a:avLst/>
              </a:prstGeom>
              <a:blipFill>
                <a:blip r:embed="rId5"/>
                <a:stretch>
                  <a:fillRect l="-424" r="-636" b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4">
            <a:extLst>
              <a:ext uri="{FF2B5EF4-FFF2-40B4-BE49-F238E27FC236}">
                <a16:creationId xmlns:a16="http://schemas.microsoft.com/office/drawing/2014/main" id="{183E3F66-9797-505E-6516-EC9E16F20D2D}"/>
              </a:ext>
            </a:extLst>
          </p:cNvPr>
          <p:cNvCxnSpPr>
            <a:cxnSpLocks/>
          </p:cNvCxnSpPr>
          <p:nvPr/>
        </p:nvCxnSpPr>
        <p:spPr>
          <a:xfrm>
            <a:off x="6030112" y="989761"/>
            <a:ext cx="0" cy="4412556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B6E02D-89D7-699A-33B6-68B89A92C157}"/>
              </a:ext>
            </a:extLst>
          </p:cNvPr>
          <p:cNvSpPr txBox="1"/>
          <p:nvPr/>
        </p:nvSpPr>
        <p:spPr>
          <a:xfrm>
            <a:off x="1469492" y="5535268"/>
            <a:ext cx="9523690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1943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神经学家 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McCulloch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和数学家 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Pitts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提出第一个神经元数学模型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M-P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并从原理上证明了人工神经网络能够计算任何算数和逻辑函数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5107E2B-9641-802E-C197-82C92F7AC224}"/>
              </a:ext>
            </a:extLst>
          </p:cNvPr>
          <p:cNvSpPr txBox="1">
            <a:spLocks/>
          </p:cNvSpPr>
          <p:nvPr/>
        </p:nvSpPr>
        <p:spPr>
          <a:xfrm>
            <a:off x="480695" y="263728"/>
            <a:ext cx="6550025" cy="5352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1.</a:t>
            </a:r>
            <a:r>
              <a:rPr lang="zh-CN" altLang="en-US" b="1" dirty="0"/>
              <a:t>神经元模型：模拟我们对世界的认知</a:t>
            </a:r>
          </a:p>
        </p:txBody>
      </p:sp>
      <p:sp>
        <p:nvSpPr>
          <p:cNvPr id="3" name="矩形 15">
            <a:extLst>
              <a:ext uri="{FF2B5EF4-FFF2-40B4-BE49-F238E27FC236}">
                <a16:creationId xmlns:a16="http://schemas.microsoft.com/office/drawing/2014/main" id="{A8ED2E8B-9A27-03F4-8E1B-62231C44E3B8}"/>
              </a:ext>
            </a:extLst>
          </p:cNvPr>
          <p:cNvSpPr/>
          <p:nvPr/>
        </p:nvSpPr>
        <p:spPr>
          <a:xfrm>
            <a:off x="480695" y="926375"/>
            <a:ext cx="662433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简化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的神经元模型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15">
                <a:extLst>
                  <a:ext uri="{FF2B5EF4-FFF2-40B4-BE49-F238E27FC236}">
                    <a16:creationId xmlns:a16="http://schemas.microsoft.com/office/drawing/2014/main" id="{990FA56E-2299-2AAC-234E-4CFB4B58C149}"/>
                  </a:ext>
                </a:extLst>
              </p:cNvPr>
              <p:cNvSpPr/>
              <p:nvPr/>
            </p:nvSpPr>
            <p:spPr>
              <a:xfrm>
                <a:off x="908957" y="4018113"/>
                <a:ext cx="8605432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问题：反映因变量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与自变量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联系的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怎么确定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5" name="矩形 15">
                <a:extLst>
                  <a:ext uri="{FF2B5EF4-FFF2-40B4-BE49-F238E27FC236}">
                    <a16:creationId xmlns:a16="http://schemas.microsoft.com/office/drawing/2014/main" id="{990FA56E-2299-2AAC-234E-4CFB4B58C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57" y="4018113"/>
                <a:ext cx="8605432" cy="581057"/>
              </a:xfrm>
              <a:prstGeom prst="rect">
                <a:avLst/>
              </a:prstGeom>
              <a:blipFill>
                <a:blip r:embed="rId3"/>
                <a:stretch>
                  <a:fillRect l="-1062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5">
            <a:extLst>
              <a:ext uri="{FF2B5EF4-FFF2-40B4-BE49-F238E27FC236}">
                <a16:creationId xmlns:a16="http://schemas.microsoft.com/office/drawing/2014/main" id="{678AAD55-8721-34C0-9137-87FEC2F0B802}"/>
              </a:ext>
            </a:extLst>
          </p:cNvPr>
          <p:cNvSpPr/>
          <p:nvPr/>
        </p:nvSpPr>
        <p:spPr>
          <a:xfrm>
            <a:off x="1732571" y="4564324"/>
            <a:ext cx="983848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M-P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模型中的参数需要手动设置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AB302248-62F7-EF49-646B-D38F6DDEFE58}"/>
              </a:ext>
            </a:extLst>
          </p:cNvPr>
          <p:cNvSpPr txBox="1"/>
          <p:nvPr/>
        </p:nvSpPr>
        <p:spPr>
          <a:xfrm>
            <a:off x="358023" y="5145381"/>
            <a:ext cx="1147595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1958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心理学家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Rosenblatt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提出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感知机网络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Perceptron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）模型和其学习规则，</a:t>
            </a: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神经元有了自己调整参数的能力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32D6E297-CCA3-64D4-0CFE-7EF3715E84EA}"/>
                  </a:ext>
                </a:extLst>
              </p:cNvPr>
              <p:cNvSpPr txBox="1"/>
              <p:nvPr/>
            </p:nvSpPr>
            <p:spPr>
              <a:xfrm>
                <a:off x="9308734" y="2627145"/>
                <a:ext cx="1057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32D6E297-CCA3-64D4-0CFE-7EF3715E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734" y="2627145"/>
                <a:ext cx="1057534" cy="369332"/>
              </a:xfrm>
              <a:prstGeom prst="rect">
                <a:avLst/>
              </a:prstGeom>
              <a:blipFill>
                <a:blip r:embed="rId4"/>
                <a:stretch>
                  <a:fillRect l="-5747" r="-1724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8">
                <a:extLst>
                  <a:ext uri="{FF2B5EF4-FFF2-40B4-BE49-F238E27FC236}">
                    <a16:creationId xmlns:a16="http://schemas.microsoft.com/office/drawing/2014/main" id="{40632995-5BEC-68E5-E048-3A08ED4B9C86}"/>
                  </a:ext>
                </a:extLst>
              </p:cNvPr>
              <p:cNvSpPr txBox="1"/>
              <p:nvPr/>
            </p:nvSpPr>
            <p:spPr>
              <a:xfrm>
                <a:off x="3595446" y="3603915"/>
                <a:ext cx="3284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TextBox 18">
                <a:extLst>
                  <a:ext uri="{FF2B5EF4-FFF2-40B4-BE49-F238E27FC236}">
                    <a16:creationId xmlns:a16="http://schemas.microsoft.com/office/drawing/2014/main" id="{40632995-5BEC-68E5-E048-3A08ED4B9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446" y="3603915"/>
                <a:ext cx="3284874" cy="369332"/>
              </a:xfrm>
              <a:prstGeom prst="rect">
                <a:avLst/>
              </a:prstGeom>
              <a:blipFill>
                <a:blip r:embed="rId5"/>
                <a:stretch>
                  <a:fillRect l="-3340" t="-22951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9">
            <a:extLst>
              <a:ext uri="{FF2B5EF4-FFF2-40B4-BE49-F238E27FC236}">
                <a16:creationId xmlns:a16="http://schemas.microsoft.com/office/drawing/2014/main" id="{B9FCCA21-76D1-D031-4993-5892BF737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446" y="1070137"/>
            <a:ext cx="3232455" cy="2342507"/>
          </a:xfrm>
          <a:prstGeom prst="rect">
            <a:avLst/>
          </a:prstGeom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2EC752B7-38EA-DF2E-38A8-8C17E1975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3951" y="1270113"/>
            <a:ext cx="3467100" cy="11176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5107E2B-9641-802E-C197-82C92F7AC224}"/>
              </a:ext>
            </a:extLst>
          </p:cNvPr>
          <p:cNvSpPr txBox="1">
            <a:spLocks/>
          </p:cNvSpPr>
          <p:nvPr/>
        </p:nvSpPr>
        <p:spPr>
          <a:xfrm>
            <a:off x="545765" y="211262"/>
            <a:ext cx="5823503" cy="56699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Rosenblatt </a:t>
            </a:r>
            <a:r>
              <a:rPr lang="zh-CN" altLang="en-US" b="1" dirty="0"/>
              <a:t>感知机模型</a:t>
            </a:r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80383187-045A-5BC2-F15F-EF5879FAC88B}"/>
              </a:ext>
            </a:extLst>
          </p:cNvPr>
          <p:cNvSpPr/>
          <p:nvPr/>
        </p:nvSpPr>
        <p:spPr>
          <a:xfrm>
            <a:off x="951948" y="672395"/>
            <a:ext cx="349312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Rosenblatt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3C87135-1756-EF4B-94FB-773D9E0BC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06" y="1253452"/>
            <a:ext cx="3090640" cy="241509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1C5CEB-41A4-25E8-F768-52C078BC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63" y="4249599"/>
            <a:ext cx="3435253" cy="1652527"/>
          </a:xfrm>
          <a:prstGeom prst="rect">
            <a:avLst/>
          </a:prstGeom>
        </p:spPr>
      </p:pic>
      <p:sp>
        <p:nvSpPr>
          <p:cNvPr id="9" name="矩形 15">
            <a:extLst>
              <a:ext uri="{FF2B5EF4-FFF2-40B4-BE49-F238E27FC236}">
                <a16:creationId xmlns:a16="http://schemas.microsoft.com/office/drawing/2014/main" id="{F5090BAE-7732-75C8-7C69-D186B1546D8F}"/>
              </a:ext>
            </a:extLst>
          </p:cNvPr>
          <p:cNvSpPr/>
          <p:nvPr/>
        </p:nvSpPr>
        <p:spPr>
          <a:xfrm>
            <a:off x="1009823" y="3668542"/>
            <a:ext cx="47375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最简单的情形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616A11FD-614D-E83F-6F33-3B27FCC16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35" y="894814"/>
            <a:ext cx="4564200" cy="5280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616D767-7F2E-E158-7370-04072E344106}"/>
                  </a:ext>
                </a:extLst>
              </p:cNvPr>
              <p:cNvSpPr txBox="1"/>
              <p:nvPr/>
            </p:nvSpPr>
            <p:spPr>
              <a:xfrm>
                <a:off x="2036299" y="5902126"/>
                <a:ext cx="2511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预测函数</a:t>
                </a:r>
                <a:r>
                  <a:rPr lang="zh-CN" altLang="en-US" sz="2400" b="0" dirty="0"/>
                  <a:t>：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616D767-7F2E-E158-7370-04072E344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299" y="5902126"/>
                <a:ext cx="2511457" cy="369332"/>
              </a:xfrm>
              <a:prstGeom prst="rect">
                <a:avLst/>
              </a:prstGeom>
              <a:blipFill>
                <a:blip r:embed="rId6"/>
                <a:stretch>
                  <a:fillRect l="-7282" t="-24590" r="-1942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5">
            <a:extLst>
              <a:ext uri="{FF2B5EF4-FFF2-40B4-BE49-F238E27FC236}">
                <a16:creationId xmlns:a16="http://schemas.microsoft.com/office/drawing/2014/main" id="{D8AC7DE4-910B-560F-E993-6C2F54556A23}"/>
              </a:ext>
            </a:extLst>
          </p:cNvPr>
          <p:cNvSpPr/>
          <p:nvPr/>
        </p:nvSpPr>
        <p:spPr>
          <a:xfrm>
            <a:off x="5876381" y="290576"/>
            <a:ext cx="479162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Rosenblatt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感知机的工作流程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091394A-3517-8760-A91A-10AA5D651D0B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Rosenblatt </a:t>
            </a:r>
            <a:r>
              <a:rPr lang="zh-CN" altLang="en-US" b="1" dirty="0"/>
              <a:t>感知机模型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15">
                <a:extLst>
                  <a:ext uri="{FF2B5EF4-FFF2-40B4-BE49-F238E27FC236}">
                    <a16:creationId xmlns:a16="http://schemas.microsoft.com/office/drawing/2014/main" id="{4A1C2A86-15D9-8895-1FD4-C0401C94A4B6}"/>
                  </a:ext>
                </a:extLst>
              </p:cNvPr>
              <p:cNvSpPr/>
              <p:nvPr/>
            </p:nvSpPr>
            <p:spPr>
              <a:xfrm>
                <a:off x="613458" y="723370"/>
                <a:ext cx="11447462" cy="1628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虚线为真实模型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样本为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(2,3)</a:t>
                </a:r>
              </a:p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15">
                <a:extLst>
                  <a:ext uri="{FF2B5EF4-FFF2-40B4-BE49-F238E27FC236}">
                    <a16:creationId xmlns:a16="http://schemas.microsoft.com/office/drawing/2014/main" id="{4A1C2A86-15D9-8895-1FD4-C0401C94A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723370"/>
                <a:ext cx="11447462" cy="1628331"/>
              </a:xfrm>
              <a:prstGeom prst="rect">
                <a:avLst/>
              </a:prstGeom>
              <a:blipFill>
                <a:blip r:embed="rId3"/>
                <a:stretch>
                  <a:fillRect l="-746" b="-2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5">
            <a:extLst>
              <a:ext uri="{FF2B5EF4-FFF2-40B4-BE49-F238E27FC236}">
                <a16:creationId xmlns:a16="http://schemas.microsoft.com/office/drawing/2014/main" id="{DB6CFC06-2773-D7EA-2747-40BE96F8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675" y="1374665"/>
            <a:ext cx="2410078" cy="4354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1773C15F-48A6-0616-4BDB-8BC88AF74632}"/>
                  </a:ext>
                </a:extLst>
              </p:cNvPr>
              <p:cNvSpPr txBox="1"/>
              <p:nvPr/>
            </p:nvSpPr>
            <p:spPr>
              <a:xfrm>
                <a:off x="1414395" y="4500286"/>
                <a:ext cx="1623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=0,</a:t>
                </a:r>
                <a:r>
                  <a:rPr kumimoji="1" lang="en-US" altLang="zh-CN" sz="2000" dirty="0">
                    <a:ea typeface="微软雅黑" panose="020B0503020204020204" pitchFamily="34" charset="-122"/>
                  </a:rPr>
                  <a:t> e</a:t>
                </a:r>
                <a14:m>
                  <m:oMath xmlns:m="http://schemas.openxmlformats.org/officeDocument/2006/math">
                    <m:r>
                      <a:rPr kumimoji="1"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=3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1773C15F-48A6-0616-4BDB-8BC88AF74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395" y="4500286"/>
                <a:ext cx="1623445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796EF646-5791-3A01-0E21-81A7DE0FD1F6}"/>
                  </a:ext>
                </a:extLst>
              </p:cNvPr>
              <p:cNvSpPr txBox="1"/>
              <p:nvPr/>
            </p:nvSpPr>
            <p:spPr>
              <a:xfrm>
                <a:off x="7887033" y="5729324"/>
                <a:ext cx="260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=-12</a:t>
                </a:r>
                <a:endParaRPr lang="en-CN" sz="2000" dirty="0"/>
              </a:p>
            </p:txBody>
          </p:sp>
        </mc:Choice>
        <mc:Fallback xmlns="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796EF646-5791-3A01-0E21-81A7DE0FD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033" y="5729324"/>
                <a:ext cx="2600883" cy="400110"/>
              </a:xfrm>
              <a:prstGeom prst="rect">
                <a:avLst/>
              </a:prstGeom>
              <a:blipFill>
                <a:blip r:embed="rId6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CAAB1CB-B55F-24D5-3850-AD210B0EBCC4}"/>
              </a:ext>
            </a:extLst>
          </p:cNvPr>
          <p:cNvGrpSpPr/>
          <p:nvPr/>
        </p:nvGrpSpPr>
        <p:grpSpPr>
          <a:xfrm>
            <a:off x="844896" y="2400300"/>
            <a:ext cx="2117060" cy="2077656"/>
            <a:chOff x="844896" y="2400300"/>
            <a:chExt cx="2117060" cy="2077656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B25943B1-3493-536E-0666-360F4C215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4896" y="2400300"/>
              <a:ext cx="2117060" cy="2077656"/>
            </a:xfrm>
            <a:prstGeom prst="rect">
              <a:avLst/>
            </a:prstGeom>
          </p:spPr>
        </p:pic>
        <p:sp>
          <p:nvSpPr>
            <p:cNvPr id="10" name="Arc 3">
              <a:extLst>
                <a:ext uri="{FF2B5EF4-FFF2-40B4-BE49-F238E27FC236}">
                  <a16:creationId xmlns:a16="http://schemas.microsoft.com/office/drawing/2014/main" id="{48B8601E-EB5C-14D0-95FB-91BEF882B849}"/>
                </a:ext>
              </a:extLst>
            </p:cNvPr>
            <p:cNvSpPr/>
            <p:nvPr/>
          </p:nvSpPr>
          <p:spPr>
            <a:xfrm>
              <a:off x="1041722" y="2835797"/>
              <a:ext cx="1145893" cy="1642159"/>
            </a:xfrm>
            <a:prstGeom prst="arc">
              <a:avLst>
                <a:gd name="adj1" fmla="val 16200000"/>
                <a:gd name="adj2" fmla="val 903571"/>
              </a:avLst>
            </a:prstGeom>
            <a:ln w="12700">
              <a:prstDash val="lg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5A861073-B4C9-0BFF-7244-0A1028B772E2}"/>
              </a:ext>
            </a:extLst>
          </p:cNvPr>
          <p:cNvGrpSpPr/>
          <p:nvPr/>
        </p:nvGrpSpPr>
        <p:grpSpPr>
          <a:xfrm>
            <a:off x="4015891" y="2390172"/>
            <a:ext cx="2133621" cy="2510224"/>
            <a:chOff x="4015891" y="2390172"/>
            <a:chExt cx="2133621" cy="2510224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B120AA64-2B8E-FCAA-928B-BA61BA382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5891" y="2390172"/>
              <a:ext cx="2133621" cy="2097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3EE4377F-766F-29B7-67BE-6762D15F38BE}"/>
                    </a:ext>
                  </a:extLst>
                </p:cNvPr>
                <p:cNvSpPr txBox="1"/>
                <p:nvPr/>
              </p:nvSpPr>
              <p:spPr>
                <a:xfrm>
                  <a:off x="4368801" y="4500286"/>
                  <a:ext cx="168656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zh-CN" altLang="en-US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2000" dirty="0"/>
                    <a:t>=6,</a:t>
                  </a:r>
                  <a:r>
                    <a:rPr kumimoji="1" lang="en-US" altLang="zh-CN" sz="2000" b="0" dirty="0">
                      <a:ea typeface="微软雅黑" panose="020B0503020204020204" pitchFamily="34" charset="-122"/>
                    </a:rPr>
                    <a:t>e</a:t>
                  </a:r>
                  <a14:m>
                    <m:oMath xmlns:m="http://schemas.openxmlformats.org/officeDocument/2006/math"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=−6</m:t>
                      </m:r>
                    </m:oMath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3EE4377F-766F-29B7-67BE-6762D15F3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01" y="4500286"/>
                  <a:ext cx="1686560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2">
              <a:extLst>
                <a:ext uri="{FF2B5EF4-FFF2-40B4-BE49-F238E27FC236}">
                  <a16:creationId xmlns:a16="http://schemas.microsoft.com/office/drawing/2014/main" id="{42E1C124-96A8-84F4-C5DE-B4B1FEA3F499}"/>
                </a:ext>
              </a:extLst>
            </p:cNvPr>
            <p:cNvSpPr/>
            <p:nvPr/>
          </p:nvSpPr>
          <p:spPr>
            <a:xfrm rot="673402">
              <a:off x="4274333" y="2618048"/>
              <a:ext cx="1145893" cy="1642159"/>
            </a:xfrm>
            <a:prstGeom prst="arc">
              <a:avLst>
                <a:gd name="adj1" fmla="val 16200000"/>
                <a:gd name="adj2" fmla="val 2232939"/>
              </a:avLst>
            </a:prstGeom>
            <a:ln w="12700">
              <a:prstDash val="lg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250C30-3126-DCF4-CE25-32C00F4BEACF}"/>
              </a:ext>
            </a:extLst>
          </p:cNvPr>
          <p:cNvSpPr/>
          <p:nvPr/>
        </p:nvSpPr>
        <p:spPr>
          <a:xfrm>
            <a:off x="3347879" y="3429000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ight Arrow 16">
            <a:extLst>
              <a:ext uri="{FF2B5EF4-FFF2-40B4-BE49-F238E27FC236}">
                <a16:creationId xmlns:a16="http://schemas.microsoft.com/office/drawing/2014/main" id="{C107B282-9F26-D746-736E-1C480C266DB4}"/>
              </a:ext>
            </a:extLst>
          </p:cNvPr>
          <p:cNvSpPr/>
          <p:nvPr/>
        </p:nvSpPr>
        <p:spPr>
          <a:xfrm>
            <a:off x="6567496" y="3475026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7">
            <a:extLst>
              <a:ext uri="{FF2B5EF4-FFF2-40B4-BE49-F238E27FC236}">
                <a16:creationId xmlns:a16="http://schemas.microsoft.com/office/drawing/2014/main" id="{CE20D3ED-3407-D7BD-12C2-2217025DB738}"/>
              </a:ext>
            </a:extLst>
          </p:cNvPr>
          <p:cNvSpPr/>
          <p:nvPr/>
        </p:nvSpPr>
        <p:spPr>
          <a:xfrm>
            <a:off x="9864813" y="3456427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id="{FCEA06BE-E471-8863-2C52-9C1C94CB93E9}"/>
              </a:ext>
            </a:extLst>
          </p:cNvPr>
          <p:cNvSpPr/>
          <p:nvPr/>
        </p:nvSpPr>
        <p:spPr>
          <a:xfrm>
            <a:off x="10487917" y="3261467"/>
            <a:ext cx="157300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振荡发散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69888C-E133-43D9-A638-B5C95925B91C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55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 animBg="1"/>
      <p:bldP spid="17" grpId="0" animBg="1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31493</TotalTime>
  <Words>3064</Words>
  <Application>Microsoft Macintosh PowerPoint</Application>
  <PresentationFormat>Widescreen</PresentationFormat>
  <Paragraphs>343</Paragraphs>
  <Slides>41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等线</vt:lpstr>
      <vt:lpstr>微软雅黑</vt:lpstr>
      <vt:lpstr>微软雅黑</vt:lpstr>
      <vt:lpstr>宋体</vt:lpstr>
      <vt:lpstr>方正大黑简体</vt:lpstr>
      <vt:lpstr>Arial</vt:lpstr>
      <vt:lpstr>Calibri</vt:lpstr>
      <vt:lpstr>Cambria Math</vt:lpstr>
      <vt:lpstr>Century Gothic</vt:lpstr>
      <vt:lpstr>Eras Bold ITC</vt:lpstr>
      <vt:lpstr>Impact</vt:lpstr>
      <vt:lpstr>Segoe UI</vt:lpstr>
      <vt:lpstr>Segoe UI Light</vt:lpstr>
      <vt:lpstr>Times New Roman</vt:lpstr>
      <vt:lpstr>Wingdings</vt:lpstr>
      <vt:lpstr>Office 主题​​</vt:lpstr>
      <vt:lpstr>1_OfficePLUS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Xueming Liu</cp:lastModifiedBy>
  <cp:revision>1238</cp:revision>
  <dcterms:created xsi:type="dcterms:W3CDTF">2018-12-23T08:46:10Z</dcterms:created>
  <dcterms:modified xsi:type="dcterms:W3CDTF">2023-11-28T00:49:24Z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